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11E1-009A-4F5C-922F-2C7F77757980}" type="datetimeFigureOut">
              <a:rPr lang="hr-HR" smtClean="0"/>
              <a:t>27.2.2014.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6BA48-9671-41CB-B719-F71250F820B3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11E1-009A-4F5C-922F-2C7F77757980}" type="datetimeFigureOut">
              <a:rPr lang="hr-HR" smtClean="0"/>
              <a:t>27.2.2014.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A48-9671-41CB-B719-F71250F820B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11E1-009A-4F5C-922F-2C7F77757980}" type="datetimeFigureOut">
              <a:rPr lang="hr-HR" smtClean="0"/>
              <a:t>27.2.2014.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A48-9671-41CB-B719-F71250F820B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1B11E1-009A-4F5C-922F-2C7F77757980}" type="datetimeFigureOut">
              <a:rPr lang="hr-HR" smtClean="0"/>
              <a:t>27.2.2014.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66BA48-9671-41CB-B719-F71250F820B3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11E1-009A-4F5C-922F-2C7F77757980}" type="datetimeFigureOut">
              <a:rPr lang="hr-HR" smtClean="0"/>
              <a:t>27.2.2014.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A48-9671-41CB-B719-F71250F820B3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11E1-009A-4F5C-922F-2C7F77757980}" type="datetimeFigureOut">
              <a:rPr lang="hr-HR" smtClean="0"/>
              <a:t>27.2.2014.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A48-9671-41CB-B719-F71250F820B3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A48-9671-41CB-B719-F71250F820B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11E1-009A-4F5C-922F-2C7F77757980}" type="datetimeFigureOut">
              <a:rPr lang="hr-HR" smtClean="0"/>
              <a:t>27.2.2014.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11E1-009A-4F5C-922F-2C7F77757980}" type="datetimeFigureOut">
              <a:rPr lang="hr-HR" smtClean="0"/>
              <a:t>27.2.2014.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A48-9671-41CB-B719-F71250F820B3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11E1-009A-4F5C-922F-2C7F77757980}" type="datetimeFigureOut">
              <a:rPr lang="hr-HR" smtClean="0"/>
              <a:t>27.2.2014.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BA48-9671-41CB-B719-F71250F820B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1B11E1-009A-4F5C-922F-2C7F77757980}" type="datetimeFigureOut">
              <a:rPr lang="hr-HR" smtClean="0"/>
              <a:t>27.2.2014.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66BA48-9671-41CB-B719-F71250F820B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11E1-009A-4F5C-922F-2C7F77757980}" type="datetimeFigureOut">
              <a:rPr lang="hr-HR" smtClean="0"/>
              <a:t>27.2.2014.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6BA48-9671-41CB-B719-F71250F820B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1B11E1-009A-4F5C-922F-2C7F77757980}" type="datetimeFigureOut">
              <a:rPr lang="hr-HR" smtClean="0"/>
              <a:t>27.2.2014.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66BA48-9671-41CB-B719-F71250F820B3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mtClean="0"/>
              <a:t>Crtice iz 20</a:t>
            </a:r>
            <a:r>
              <a:rPr lang="hr-HR" dirty="0" smtClean="0"/>
              <a:t>. stoljeća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160 godina školstva u Dugom Selu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138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037947" cy="4572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hr-HR" sz="3900" dirty="0">
                <a:effectLst/>
              </a:rPr>
              <a:t>Najstarija poznata fotografija dvorca grofova Draškovića u parku u Dugom Selu</a:t>
            </a:r>
            <a:r>
              <a:rPr lang="hr-HR" dirty="0">
                <a:effectLst/>
              </a:rPr>
              <a:t/>
            </a:r>
            <a:br>
              <a:rPr lang="hr-HR" dirty="0">
                <a:effectLst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256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156757" cy="4572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219200"/>
          </a:xfrm>
        </p:spPr>
        <p:txBody>
          <a:bodyPr>
            <a:noAutofit/>
          </a:bodyPr>
          <a:lstStyle/>
          <a:p>
            <a:r>
              <a:rPr lang="hr-HR" sz="3500" dirty="0">
                <a:effectLst/>
              </a:rPr>
              <a:t>R</a:t>
            </a:r>
            <a:r>
              <a:rPr lang="hr-HR" sz="3500" dirty="0" smtClean="0">
                <a:effectLst/>
              </a:rPr>
              <a:t>azglednica </a:t>
            </a:r>
            <a:r>
              <a:rPr lang="hr-HR" sz="3500" dirty="0">
                <a:effectLst/>
              </a:rPr>
              <a:t>iz 50-tih na kojoj se vidi kuća u kojoj je bila smještena prva dugoselska čitaonica i knjižnica </a:t>
            </a:r>
            <a:endParaRPr lang="hr-HR" sz="3500" dirty="0"/>
          </a:p>
        </p:txBody>
      </p:sp>
    </p:spTree>
    <p:extLst>
      <p:ext uri="{BB962C8B-B14F-4D97-AF65-F5344CB8AC3E}">
        <p14:creationId xmlns:p14="http://schemas.microsoft.com/office/powerpoint/2010/main" val="216261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016198" cy="3830538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effectLst/>
              </a:rPr>
              <a:t>U</a:t>
            </a:r>
            <a:r>
              <a:rPr lang="hr-HR" dirty="0" smtClean="0">
                <a:effectLst/>
              </a:rPr>
              <a:t>trka </a:t>
            </a:r>
            <a:r>
              <a:rPr lang="hr-HR" dirty="0">
                <a:effectLst/>
              </a:rPr>
              <a:t>konja u Dugom Selu 1900. godine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822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600618" cy="4351933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effectLst/>
              </a:rPr>
              <a:t>S</a:t>
            </a:r>
            <a:r>
              <a:rPr lang="hr-HR" dirty="0" smtClean="0">
                <a:effectLst/>
              </a:rPr>
              <a:t>tari </a:t>
            </a:r>
            <a:r>
              <a:rPr lang="hr-HR" dirty="0">
                <a:effectLst/>
              </a:rPr>
              <a:t>željeznički kolodvor u Dugom Selu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857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7" y="1524000"/>
            <a:ext cx="7234965" cy="4572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effectLst/>
              </a:rPr>
              <a:t>Pogled s Martin Brega</a:t>
            </a:r>
            <a:r>
              <a:rPr lang="hr-HR" dirty="0">
                <a:effectLst/>
              </a:rPr>
              <a:t> prije sto godina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69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099944" cy="5472608"/>
          </a:xfrm>
        </p:spPr>
      </p:pic>
    </p:spTree>
    <p:extLst>
      <p:ext uri="{BB962C8B-B14F-4D97-AF65-F5344CB8AC3E}">
        <p14:creationId xmlns:p14="http://schemas.microsoft.com/office/powerpoint/2010/main" val="138751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680520" cy="6525344"/>
          </a:xfrm>
        </p:spPr>
      </p:pic>
    </p:spTree>
    <p:extLst>
      <p:ext uri="{BB962C8B-B14F-4D97-AF65-F5344CB8AC3E}">
        <p14:creationId xmlns:p14="http://schemas.microsoft.com/office/powerpoint/2010/main" val="1832422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814130" cy="3960440"/>
          </a:xfrm>
        </p:spPr>
      </p:pic>
    </p:spTree>
    <p:extLst>
      <p:ext uri="{BB962C8B-B14F-4D97-AF65-F5344CB8AC3E}">
        <p14:creationId xmlns:p14="http://schemas.microsoft.com/office/powerpoint/2010/main" val="388792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752528" cy="6314973"/>
          </a:xfrm>
        </p:spPr>
      </p:pic>
    </p:spTree>
    <p:extLst>
      <p:ext uri="{BB962C8B-B14F-4D97-AF65-F5344CB8AC3E}">
        <p14:creationId xmlns:p14="http://schemas.microsoft.com/office/powerpoint/2010/main" val="2068198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704856" cy="5009924"/>
          </a:xfrm>
        </p:spPr>
      </p:pic>
    </p:spTree>
    <p:extLst>
      <p:ext uri="{BB962C8B-B14F-4D97-AF65-F5344CB8AC3E}">
        <p14:creationId xmlns:p14="http://schemas.microsoft.com/office/powerpoint/2010/main" val="33134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01227"/>
            <a:ext cx="7292304" cy="4536504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907704" y="116632"/>
            <a:ext cx="4968552" cy="1296144"/>
          </a:xfrm>
        </p:spPr>
        <p:txBody>
          <a:bodyPr>
            <a:normAutofit fontScale="90000"/>
          </a:bodyPr>
          <a:lstStyle/>
          <a:p>
            <a:pPr lvl="0" algn="ctr"/>
            <a:r>
              <a:rPr lang="hr-HR" dirty="0">
                <a:effectLst/>
              </a:rPr>
              <a:t>Stara škola u Lupoglavu</a:t>
            </a:r>
            <a:br>
              <a:rPr lang="hr-HR" dirty="0">
                <a:effectLst/>
              </a:rPr>
            </a:b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401541" y="56612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dirty="0"/>
              <a:t>Prva škola u našem kraju osnovana je 1830. godine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dirty="0"/>
              <a:t>Stara škola je sagrađena 1831., a srušena 1933. kada je sagrađena nova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dirty="0"/>
              <a:t>Prvi učitelj Ivo </a:t>
            </a:r>
            <a:r>
              <a:rPr lang="hr-HR" dirty="0" err="1"/>
              <a:t>Celinić</a:t>
            </a:r>
            <a:r>
              <a:rPr lang="hr-HR" dirty="0"/>
              <a:t> bio je sudski činovnik i orguljaš u crkvi</a:t>
            </a:r>
          </a:p>
        </p:txBody>
      </p:sp>
    </p:spTree>
    <p:extLst>
      <p:ext uri="{BB962C8B-B14F-4D97-AF65-F5344CB8AC3E}">
        <p14:creationId xmlns:p14="http://schemas.microsoft.com/office/powerpoint/2010/main" val="3344893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27584" y="1477788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0" dirty="0" smtClean="0"/>
              <a:t>KRAJ!</a:t>
            </a:r>
            <a:endParaRPr lang="hr-HR" sz="10000" dirty="0"/>
          </a:p>
        </p:txBody>
      </p:sp>
      <p:sp>
        <p:nvSpPr>
          <p:cNvPr id="3" name="Okomiti svitak 2"/>
          <p:cNvSpPr/>
          <p:nvPr/>
        </p:nvSpPr>
        <p:spPr>
          <a:xfrm>
            <a:off x="7139128" y="4644008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23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219200"/>
          </a:xfrm>
        </p:spPr>
        <p:txBody>
          <a:bodyPr>
            <a:noAutofit/>
          </a:bodyPr>
          <a:lstStyle/>
          <a:p>
            <a:pPr lvl="0"/>
            <a:r>
              <a:rPr lang="hr-HR" sz="3000" dirty="0">
                <a:effectLst/>
              </a:rPr>
              <a:t>Crkva bl. </a:t>
            </a:r>
            <a:r>
              <a:rPr lang="hr-HR" sz="3000" dirty="0">
                <a:effectLst/>
              </a:rPr>
              <a:t>Augustina Kažotića, a desno se vide stara škola prije rušenja i nova škola, 1933. </a:t>
            </a:r>
            <a:r>
              <a:rPr lang="hr-HR" sz="2500" dirty="0">
                <a:effectLst/>
              </a:rPr>
              <a:t/>
            </a:r>
            <a:br>
              <a:rPr lang="hr-HR" sz="2500" dirty="0">
                <a:effectLst/>
              </a:rPr>
            </a:br>
            <a:endParaRPr lang="hr-HR" sz="25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23" y="1556792"/>
            <a:ext cx="6768752" cy="41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7278855" cy="4217114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34946" y="548680"/>
            <a:ext cx="8229600" cy="2299320"/>
          </a:xfrm>
        </p:spPr>
        <p:txBody>
          <a:bodyPr>
            <a:normAutofit fontScale="90000"/>
          </a:bodyPr>
          <a:lstStyle/>
          <a:p>
            <a:r>
              <a:rPr lang="hr-HR" dirty="0">
                <a:effectLst/>
              </a:rPr>
              <a:t>Kuća Borovčak u kojoj je dugo bila trgovina i gostionica</a:t>
            </a:r>
            <a:br>
              <a:rPr lang="hr-HR" dirty="0">
                <a:effectLst/>
              </a:rPr>
            </a:br>
            <a:r>
              <a:rPr lang="hr-HR" dirty="0">
                <a:effectLst/>
              </a:rPr>
              <a:t/>
            </a:r>
            <a:br>
              <a:rPr lang="hr-HR" dirty="0">
                <a:effectLst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531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429500" cy="4572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dirty="0">
                <a:effectLst/>
              </a:rPr>
              <a:t>Škola u Brckovljanima sagrađena 1903.</a:t>
            </a:r>
            <a:br>
              <a:rPr lang="hr-HR" dirty="0">
                <a:effectLst/>
              </a:rPr>
            </a:b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11560" y="566124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Škola u </a:t>
            </a:r>
            <a:r>
              <a:rPr lang="hr-HR" dirty="0" err="1"/>
              <a:t>Brckovljanima</a:t>
            </a:r>
            <a:r>
              <a:rPr lang="hr-HR" dirty="0"/>
              <a:t> je otvorena 1847. uz pomoć grofa Ivana </a:t>
            </a:r>
            <a:r>
              <a:rPr lang="hr-HR" dirty="0" err="1"/>
              <a:t>Nepomuka</a:t>
            </a:r>
            <a:r>
              <a:rPr lang="hr-HR" dirty="0"/>
              <a:t> Draškovića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Prvi učitelj bio je župnik Nikola </a:t>
            </a:r>
            <a:r>
              <a:rPr lang="hr-HR" dirty="0" err="1"/>
              <a:t>Havliček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914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68" y="1524000"/>
            <a:ext cx="7193464" cy="4572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>
                <a:effectLst/>
              </a:rPr>
              <a:t>Dvorac grofova Draškovića u Božjakovini</a:t>
            </a:r>
            <a:r>
              <a:rPr lang="hr-HR" dirty="0">
                <a:effectLst/>
              </a:rPr>
              <a:t/>
            </a:r>
            <a:br>
              <a:rPr lang="hr-HR" dirty="0">
                <a:effectLst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000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5"/>
            <a:ext cx="3744416" cy="497934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hr-HR" dirty="0">
                <a:effectLst/>
              </a:rPr>
              <a:t>Ivan Nepomuk</a:t>
            </a:r>
            <a:r>
              <a:rPr lang="hr-HR" dirty="0">
                <a:effectLst/>
              </a:rPr>
              <a:t> Drašković (1805.-1856.)</a:t>
            </a:r>
            <a:br>
              <a:rPr lang="hr-HR" dirty="0">
                <a:effectLst/>
              </a:rPr>
            </a:b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07605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posljednji od grofova Draškovića u </a:t>
            </a:r>
            <a:r>
              <a:rPr lang="hr-HR" dirty="0" err="1"/>
              <a:t>Božjakovini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134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08712" cy="3837396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pPr algn="ctr"/>
            <a:r>
              <a:rPr lang="hr-HR" dirty="0">
                <a:effectLst/>
              </a:rPr>
              <a:t>Stara škola u Dugom Selu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83568" y="566124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Prva škola u Dugom Selu osnovana je 1853. godine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Stara škola na fotografiji sagrađena je 1860. godine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93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1682496"/>
            <a:ext cx="8071104" cy="4255008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effectLst/>
              </a:rPr>
              <a:t>Djeca ispred stare škole</a:t>
            </a:r>
            <a:br>
              <a:rPr lang="hr-HR" dirty="0">
                <a:effectLst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7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</TotalTime>
  <Words>206</Words>
  <Application>Microsoft Office PowerPoint</Application>
  <PresentationFormat>Prikaz na zaslonu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Papir</vt:lpstr>
      <vt:lpstr>160 godina školstva u Dugom Selu</vt:lpstr>
      <vt:lpstr>Stara škola u Lupoglavu </vt:lpstr>
      <vt:lpstr>Crkva bl. Augustina Kažotića, a desno se vide stara škola prije rušenja i nova škola, 1933.  </vt:lpstr>
      <vt:lpstr>Kuća Borovčak u kojoj je dugo bila trgovina i gostionica  </vt:lpstr>
      <vt:lpstr>Škola u Brckovljanima sagrađena 1903. </vt:lpstr>
      <vt:lpstr>Dvorac grofova Draškovića u Božjakovini </vt:lpstr>
      <vt:lpstr>Ivan Nepomuk Drašković (1805.-1856.) </vt:lpstr>
      <vt:lpstr>Stara škola u Dugom Selu</vt:lpstr>
      <vt:lpstr>Djeca ispred stare škole </vt:lpstr>
      <vt:lpstr>Najstarija poznata fotografija dvorca grofova Draškovića u parku u Dugom Selu </vt:lpstr>
      <vt:lpstr>Razglednica iz 50-tih na kojoj se vidi kuća u kojoj je bila smještena prva dugoselska čitaonica i knjižnica </vt:lpstr>
      <vt:lpstr>Utrka konja u Dugom Selu 1900. godine</vt:lpstr>
      <vt:lpstr>Stari željeznički kolodvor u Dugom Selu</vt:lpstr>
      <vt:lpstr>Pogled s Martin Brega prije sto godina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160 godina školstva u Dugom Selu</dc:title>
  <dc:creator>Lada</dc:creator>
  <cp:lastModifiedBy>Lada</cp:lastModifiedBy>
  <cp:revision>5</cp:revision>
  <dcterms:created xsi:type="dcterms:W3CDTF">2014-02-27T15:21:06Z</dcterms:created>
  <dcterms:modified xsi:type="dcterms:W3CDTF">2014-02-27T15:59:47Z</dcterms:modified>
</cp:coreProperties>
</file>