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sldIdLst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DC976-C921-41D0-B41B-2AC00D9788AF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F48B9-F9C1-40FF-A1CB-201A378F2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83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48B9-F9C1-40FF-A1CB-201A378F28E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4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48B9-F9C1-40FF-A1CB-201A378F28E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46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443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829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977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680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961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1667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9938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83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8385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0879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496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3048F6-E56A-4521-B38A-D44EA20354D3}" type="datetimeFigureOut">
              <a:rPr lang="hr-HR" smtClean="0"/>
              <a:t>23.10.2018.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34B30F4-B347-42F5-BCD4-76C08816D3F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511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rgbClr val="FF0000"/>
                </a:solidFill>
              </a:rPr>
              <a:t>JABUKE</a:t>
            </a:r>
            <a:br>
              <a:rPr lang="hr-HR" b="1" i="1" dirty="0" smtClean="0">
                <a:solidFill>
                  <a:srgbClr val="FF0000"/>
                </a:solidFill>
              </a:rPr>
            </a:br>
            <a:r>
              <a:rPr lang="hr-HR" b="1" i="1" dirty="0" smtClean="0">
                <a:solidFill>
                  <a:srgbClr val="92D050"/>
                </a:solidFill>
              </a:rPr>
              <a:t>20.10.</a:t>
            </a:r>
            <a:endParaRPr lang="hr-HR" b="1" i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>
                <a:solidFill>
                  <a:schemeClr val="tx1"/>
                </a:solidFill>
              </a:rPr>
              <a:t>TARA MARTINOVIĆ, 4</a:t>
            </a:r>
            <a:r>
              <a:rPr lang="hr-HR" dirty="0" smtClean="0">
                <a:solidFill>
                  <a:schemeClr val="tx1"/>
                </a:solidFill>
              </a:rPr>
              <a:t>. c</a:t>
            </a:r>
            <a:endParaRPr lang="hr-HR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Slikovni rezultat za slika jabu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BEREMO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jabuke\IMG-20181011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2" y="1600200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ČISTIMO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jabuke\IMG-20181011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3998"/>
            <a:ext cx="3528392" cy="40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00808"/>
            <a:ext cx="44033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jabuke\IMG-2018101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REŽEMO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jabuke\IMG-2018101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4" y="1988840"/>
            <a:ext cx="3881508" cy="3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88840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DROBIMO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G:\jabuke\IMG-20181011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608512" cy="46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G:\jabuke\IMG-20181011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23" y="1971875"/>
            <a:ext cx="6204897" cy="38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G:\jabuke\IMG-20181011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2212"/>
            <a:ext cx="2271324" cy="40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52212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MLJAC, </a:t>
            </a:r>
            <a:r>
              <a:rPr lang="hr-HR" b="1" dirty="0" smtClean="0">
                <a:solidFill>
                  <a:srgbClr val="FF0000"/>
                </a:solidFill>
              </a:rPr>
              <a:t>CURI </a:t>
            </a:r>
            <a:r>
              <a:rPr lang="hr-HR" b="1" dirty="0" smtClean="0">
                <a:solidFill>
                  <a:srgbClr val="FF0000"/>
                </a:solidFill>
              </a:rPr>
              <a:t>SOK!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G:\jabuke\IMG-20181011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7181"/>
            <a:ext cx="3491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2514774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49" y="2780928"/>
            <a:ext cx="2237037" cy="3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SLAVIMO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G:\jabuke\IMG-20181011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9177"/>
            <a:ext cx="5733764" cy="42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0" y="1772816"/>
            <a:ext cx="2448273" cy="38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SOK ZA VAS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G:\jabuke\IMG-20181011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40760" cy="23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233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7024744" cy="1143000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PRERAĐIVNJE JABUKA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r-HR" dirty="0" smtClean="0"/>
              <a:t>Od jabuka se mogu raditi razni pripravci.</a:t>
            </a:r>
          </a:p>
          <a:p>
            <a:pPr marL="68580" indent="0">
              <a:buNone/>
            </a:pPr>
            <a:r>
              <a:rPr lang="hr-HR" dirty="0" smtClean="0"/>
              <a:t>To su: sokovi, kolači, pite</a:t>
            </a:r>
            <a:r>
              <a:rPr lang="hr-HR" dirty="0" smtClean="0"/>
              <a:t>, ocat </a:t>
            </a:r>
            <a:r>
              <a:rPr lang="hr-HR" dirty="0" smtClean="0"/>
              <a:t>pa čak i čips.</a:t>
            </a:r>
            <a:endParaRPr lang="hr-HR" dirty="0"/>
          </a:p>
        </p:txBody>
      </p:sp>
      <p:pic>
        <p:nvPicPr>
          <p:cNvPr id="2050" name="Picture 2" descr="Slikovni rezultat za slika jabuka sokov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3795"/>
            <a:ext cx="238860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slika kolaÄa od jabu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53795"/>
            <a:ext cx="3312368" cy="14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kovni rezultat za slike ocata od jabu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28803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solidFill>
                  <a:srgbClr val="FF0000"/>
                </a:solidFill>
              </a:rPr>
              <a:t>U</a:t>
            </a:r>
            <a:r>
              <a:rPr lang="hr-HR" b="1" smtClean="0">
                <a:solidFill>
                  <a:srgbClr val="FF0000"/>
                </a:solidFill>
              </a:rPr>
              <a:t>ZDRAVLJE!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G:\jabuke\IMG-20181011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728600" cy="864096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VAŽNOST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hr-HR" dirty="0" smtClean="0">
                <a:solidFill>
                  <a:srgbClr val="00B050"/>
                </a:solidFill>
              </a:rPr>
              <a:t>Ne kaže se uzalud da je jabuka </a:t>
            </a:r>
            <a:r>
              <a:rPr lang="hr-HR" b="1" dirty="0" smtClean="0">
                <a:solidFill>
                  <a:srgbClr val="00B050"/>
                </a:solidFill>
              </a:rPr>
              <a:t>kraljica voća!</a:t>
            </a:r>
          </a:p>
          <a:p>
            <a:pPr marL="6858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- obiluje hranjivim tvarima</a:t>
            </a:r>
          </a:p>
          <a:p>
            <a:pPr marL="6858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- pomaže u gubitku kilograma</a:t>
            </a:r>
          </a:p>
          <a:p>
            <a:pPr marL="6858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- dobra je za zdravlje srca</a:t>
            </a:r>
          </a:p>
          <a:p>
            <a:pPr marL="6858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- pomaže u smanjenju rizika bolesti dijabetesa</a:t>
            </a:r>
          </a:p>
          <a:p>
            <a:pPr marL="6858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- unapređuje zdravlje probavnog sustava</a:t>
            </a:r>
          </a:p>
          <a:p>
            <a:pPr marL="6858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- pomaže u borbi protiv astme</a:t>
            </a:r>
          </a:p>
          <a:p>
            <a:pPr marL="6858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- dobra je za zdravlje kostiju</a:t>
            </a:r>
          </a:p>
          <a:p>
            <a:pPr marL="6858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- pomaže u usporavanju starenja mozga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143000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SVOJSTVA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r-HR" dirty="0" smtClean="0"/>
              <a:t>Jabuka ima:</a:t>
            </a:r>
          </a:p>
          <a:p>
            <a:pPr marL="68580" indent="0">
              <a:buNone/>
            </a:pPr>
            <a:r>
              <a:rPr lang="hr-HR" dirty="0" smtClean="0"/>
              <a:t>- oblik </a:t>
            </a:r>
          </a:p>
          <a:p>
            <a:pPr marL="68580" indent="0">
              <a:buNone/>
            </a:pPr>
            <a:r>
              <a:rPr lang="hr-HR" dirty="0" smtClean="0"/>
              <a:t>- sok (tekućinu)</a:t>
            </a:r>
          </a:p>
          <a:p>
            <a:pPr marL="68580" indent="0">
              <a:buNone/>
            </a:pPr>
            <a:r>
              <a:rPr lang="hr-HR" dirty="0" smtClean="0"/>
              <a:t>- okus</a:t>
            </a:r>
          </a:p>
          <a:p>
            <a:pPr marL="68580" indent="0">
              <a:buNone/>
            </a:pPr>
            <a:r>
              <a:rPr lang="hr-HR" dirty="0" smtClean="0"/>
              <a:t>- boju</a:t>
            </a:r>
            <a:endParaRPr lang="hr-HR" dirty="0"/>
          </a:p>
        </p:txBody>
      </p:sp>
      <p:pic>
        <p:nvPicPr>
          <p:cNvPr id="3074" name="Picture 2" descr="Slikovni rezultat za slike jab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430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JABUKA U KNJIŽEVNOSTI</a:t>
            </a:r>
            <a:endParaRPr lang="hr-H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r-HR" dirty="0" smtClean="0"/>
              <a:t>Jabuka se spominje u:</a:t>
            </a:r>
          </a:p>
          <a:p>
            <a:pPr marL="68580" indent="0">
              <a:buNone/>
            </a:pPr>
            <a:r>
              <a:rPr lang="hr-HR" dirty="0" smtClean="0"/>
              <a:t>- pričama</a:t>
            </a:r>
          </a:p>
          <a:p>
            <a:pPr marL="68580" indent="0">
              <a:buNone/>
            </a:pPr>
            <a:r>
              <a:rPr lang="hr-HR" dirty="0" smtClean="0"/>
              <a:t>- pjesmama</a:t>
            </a:r>
          </a:p>
          <a:p>
            <a:pPr marL="68580" indent="0">
              <a:buNone/>
            </a:pPr>
            <a:r>
              <a:rPr lang="hr-HR" dirty="0" smtClean="0"/>
              <a:t>- bajkama</a:t>
            </a:r>
          </a:p>
          <a:p>
            <a:pPr marL="68580" indent="0">
              <a:buNone/>
            </a:pPr>
            <a:r>
              <a:rPr lang="hr-HR" dirty="0" smtClean="0"/>
              <a:t>- igrokazima</a:t>
            </a:r>
          </a:p>
          <a:p>
            <a:pPr marL="68580" indent="0">
              <a:buNone/>
            </a:pPr>
            <a:r>
              <a:rPr lang="hr-HR" dirty="0" smtClean="0"/>
              <a:t>- romanima</a:t>
            </a:r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1026" name="Picture 2" descr="Slikovni rezultat za slike jab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4244"/>
            <a:ext cx="3600400" cy="23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9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56784" cy="1224136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POSLOVICE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23652"/>
            <a:ext cx="7920880" cy="350897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hr-HR" dirty="0" smtClean="0"/>
              <a:t>1. Jedna jabuka na </a:t>
            </a:r>
            <a:r>
              <a:rPr lang="hr-HR" dirty="0" smtClean="0"/>
              <a:t>dan, </a:t>
            </a:r>
            <a:r>
              <a:rPr lang="hr-HR" dirty="0" smtClean="0"/>
              <a:t>doktor iz kuće van.</a:t>
            </a:r>
          </a:p>
          <a:p>
            <a:pPr marL="68580" indent="0">
              <a:buNone/>
            </a:pPr>
            <a:r>
              <a:rPr lang="hr-HR" dirty="0" smtClean="0"/>
              <a:t>2. Pojedi jednu jabuku prije spavanja i doktor će kruha prositi.</a:t>
            </a:r>
          </a:p>
          <a:p>
            <a:pPr marL="68580" indent="0">
              <a:buNone/>
            </a:pPr>
            <a:r>
              <a:rPr lang="hr-HR" dirty="0" smtClean="0"/>
              <a:t>3. Tuđa jabuka je slađa.</a:t>
            </a:r>
          </a:p>
          <a:p>
            <a:pPr marL="68580" indent="0">
              <a:buNone/>
            </a:pPr>
            <a:r>
              <a:rPr lang="hr-HR" dirty="0" smtClean="0"/>
              <a:t>4. Lijepa jabuka ponekad skriva crva.</a:t>
            </a:r>
          </a:p>
          <a:p>
            <a:pPr marL="68580" indent="0">
              <a:buNone/>
            </a:pPr>
            <a:r>
              <a:rPr lang="hr-HR" dirty="0" smtClean="0"/>
              <a:t>5. Jabuka ne pada daleko od stabla.</a:t>
            </a:r>
          </a:p>
          <a:p>
            <a:pPr marL="68580" indent="0">
              <a:buNone/>
            </a:pPr>
            <a:r>
              <a:rPr lang="hr-HR" dirty="0" smtClean="0"/>
              <a:t>6. Ako želiš jabuku, moraš protresti stablo.</a:t>
            </a:r>
          </a:p>
          <a:p>
            <a:pPr marL="68580" indent="0">
              <a:buNone/>
            </a:pPr>
            <a:r>
              <a:rPr lang="hr-HR" dirty="0" smtClean="0"/>
              <a:t>7. Crv ne čini jabuku.</a:t>
            </a:r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Sa sigurnošću možemo reći da je jabuka jedna od najpoznatijih vrsta voća!</a:t>
            </a:r>
          </a:p>
        </p:txBody>
      </p:sp>
    </p:spTree>
    <p:extLst>
      <p:ext uri="{BB962C8B-B14F-4D97-AF65-F5344CB8AC3E}">
        <p14:creationId xmlns:p14="http://schemas.microsoft.com/office/powerpoint/2010/main" val="32707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ZORIĆEV 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 JABUČNI  SOK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2" descr="G:\jabuke\IMG-20181011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60486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U NAŠEM VOĆNJAKU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jabuke\IMG-2018101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2" y="1600200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SKUPLJAMO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jabuke\IMG-2018101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176464" cy="36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47756"/>
            <a:ext cx="3528392" cy="41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147</TotalTime>
  <Words>226</Words>
  <Application>Microsoft Office PowerPoint</Application>
  <PresentationFormat>Prikaz na zaslonu (4:3)</PresentationFormat>
  <Paragraphs>56</Paragraphs>
  <Slides>20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 2</vt:lpstr>
      <vt:lpstr>Austin</vt:lpstr>
      <vt:lpstr>Tema sustava Office</vt:lpstr>
      <vt:lpstr>JABUKE 20.10.</vt:lpstr>
      <vt:lpstr>PRERAĐIVNJE JABUKA</vt:lpstr>
      <vt:lpstr>VAŽNOST</vt:lpstr>
      <vt:lpstr>SVOJSTVA</vt:lpstr>
      <vt:lpstr>JABUKA U KNJIŽEVNOSTI</vt:lpstr>
      <vt:lpstr>POSLOVICE</vt:lpstr>
      <vt:lpstr>ZORIĆEV   JABUČNI  SOK</vt:lpstr>
      <vt:lpstr>U NAŠEM VOĆNJAKU</vt:lpstr>
      <vt:lpstr>SKUPLJAMO</vt:lpstr>
      <vt:lpstr>BEREMO</vt:lpstr>
      <vt:lpstr>ČISTIMO</vt:lpstr>
      <vt:lpstr>PEREMO</vt:lpstr>
      <vt:lpstr>REŽEMO</vt:lpstr>
      <vt:lpstr>DROBIMO</vt:lpstr>
      <vt:lpstr>PREŠAMO</vt:lpstr>
      <vt:lpstr>PREŠAMO</vt:lpstr>
      <vt:lpstr>MLJAC, CURI SOK!</vt:lpstr>
      <vt:lpstr>SLAVIMO</vt:lpstr>
      <vt:lpstr>SOK ZA VAS</vt:lpstr>
      <vt:lpstr>UZDRAVLJE!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JABUKE 20.10.</dc:title>
  <dc:creator>Maki</dc:creator>
  <cp:lastModifiedBy>Windows korisnik</cp:lastModifiedBy>
  <cp:revision>25</cp:revision>
  <dcterms:created xsi:type="dcterms:W3CDTF">2018-10-15T15:02:45Z</dcterms:created>
  <dcterms:modified xsi:type="dcterms:W3CDTF">2018-10-23T14:52:15Z</dcterms:modified>
</cp:coreProperties>
</file>