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22.10.2018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0916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22.10.2018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01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22.10.2018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7789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22.10.2018</a:t>
            </a:fld>
            <a:endParaRPr lang="de-AT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3833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22.10.2018</a:t>
            </a:fld>
            <a:endParaRPr lang="de-AT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0239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22.10.2018</a:t>
            </a:fld>
            <a:endParaRPr lang="de-AT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4172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22.10.2018</a:t>
            </a:fld>
            <a:endParaRPr lang="de-AT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6139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22.10.2018</a:t>
            </a:fld>
            <a:endParaRPr lang="de-AT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9387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22.10.2018</a:t>
            </a:fld>
            <a:endParaRPr lang="de-AT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8234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22.10.2018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3603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2D7E-C43F-4BDE-BA59-B9976288D032}" type="datetimeFigureOut">
              <a:rPr lang="de-AT" smtClean="0"/>
              <a:t>22.10.2018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572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de-AT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de-AT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82D7E-C43F-4BDE-BA59-B9976288D032}" type="datetimeFigureOut">
              <a:rPr lang="de-AT" smtClean="0"/>
              <a:t>22.10.2018</a:t>
            </a:fld>
            <a:endParaRPr lang="de-AT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CB7ED-9C30-4D0E-9516-33560F3A397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170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23030" y="4166248"/>
            <a:ext cx="9755187" cy="1370627"/>
          </a:xfrm>
          <a:pattFill prst="pct7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pPr algn="ctr"/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DAN JABUKA – 20</a:t>
            </a:r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. 10</a:t>
            </a:r>
            <a:r>
              <a:rPr lang="hr-HR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hr-H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23030" y="6121409"/>
            <a:ext cx="9755187" cy="550333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Luka tepeš, 4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c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79576" y="908721"/>
            <a:ext cx="7772400" cy="1470025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ZORIĆEV </a:t>
            </a:r>
            <a:br>
              <a:rPr lang="hr-HR" b="1" dirty="0" smtClean="0">
                <a:solidFill>
                  <a:srgbClr val="FF0000"/>
                </a:solidFill>
              </a:rPr>
            </a:br>
            <a:r>
              <a:rPr lang="hr-HR" b="1" dirty="0" smtClean="0">
                <a:solidFill>
                  <a:srgbClr val="FF0000"/>
                </a:solidFill>
              </a:rPr>
              <a:t> JABUČNI  SOK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G:\jabuke\IMG-20181011-WA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2996952"/>
            <a:ext cx="60486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U NAŠEM VOĆNJAKU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jabuke\IMG-20181011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62" y="1600201"/>
            <a:ext cx="80640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SKUPLJAMO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jabuke\IMG-20181011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060848"/>
            <a:ext cx="4176464" cy="36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947757"/>
            <a:ext cx="3528392" cy="413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1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BEREMO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G:\jabuke\IMG-20181011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62" y="1600201"/>
            <a:ext cx="80640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ČISTIMO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G:\jabuke\IMG-20181011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713999"/>
            <a:ext cx="3528392" cy="409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3" y="1700808"/>
            <a:ext cx="44033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1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PEREMO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G:\jabuke\IMG-20181011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22" y="1600201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7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REŽEMO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G:\jabuke\IMG-20181011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44" y="1988841"/>
            <a:ext cx="3881508" cy="354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1988840"/>
            <a:ext cx="43924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DROBIMO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G:\jabuke\IMG-20181011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628800"/>
            <a:ext cx="4608512" cy="461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PREŠAMO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G:\jabuke\IMG-20181011-WA0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24" y="1971875"/>
            <a:ext cx="6204897" cy="383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9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PREŠAMO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5363" name="Picture 3" descr="G:\jabuke\IMG-20181011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8470"/>
            <a:ext cx="2789763" cy="40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jabuke\IMG-20181011-WA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67" y="1678470"/>
            <a:ext cx="2761577" cy="41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jabuke\IMG-20181011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148" y="1678470"/>
            <a:ext cx="2901353" cy="41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673100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Općenito   o  jabukama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5801" y="1358901"/>
            <a:ext cx="10223500" cy="4015685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>
            <a:normAutofit/>
          </a:bodyPr>
          <a:lstStyle/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postoji više od 8000 vrsta jabuka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jabuka sadrži oko 20% zraka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masa najteže jabuke 3 kg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najraznovrsnija jestiva biljka na svijetu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jabuka srednje veličine ima 80 kcal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jabuka pripada porodici ruža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potječe iz </a:t>
            </a:r>
            <a: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zije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najzdraviji dio jabuke je kora</a:t>
            </a:r>
            <a:endParaRPr lang="hr-HR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1816423"/>
            <a:ext cx="2922588" cy="195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MLJAC, CURI SOK!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G:\jabuke\IMG-20181011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77181"/>
            <a:ext cx="419837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79" y="1844823"/>
            <a:ext cx="2514774" cy="36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jabuke\IMG-20181011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385" y="2780929"/>
            <a:ext cx="2237037" cy="365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9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SLAVIMO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G:\jabuke\IMG-20181011-WA00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419178"/>
            <a:ext cx="5733764" cy="42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jabuke\IMG-20181011-WA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81" y="1772817"/>
            <a:ext cx="2448273" cy="387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0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SOK ZA VAS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G:\jabuke\IMG-20181011-WA0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556793"/>
            <a:ext cx="6840760" cy="23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jabuke\IMG-20181011-WA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4221088"/>
            <a:ext cx="423387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4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U</a:t>
            </a:r>
            <a:r>
              <a:rPr lang="hr-HR" b="1" dirty="0" smtClean="0">
                <a:solidFill>
                  <a:srgbClr val="FF0000"/>
                </a:solidFill>
              </a:rPr>
              <a:t>ZDRAVLJE!</a:t>
            </a:r>
            <a:endParaRPr lang="de-AT" b="1" dirty="0">
              <a:solidFill>
                <a:srgbClr val="FF0000"/>
              </a:solidFill>
            </a:endParaRPr>
          </a:p>
        </p:txBody>
      </p:sp>
      <p:pic>
        <p:nvPicPr>
          <p:cNvPr id="26626" name="Picture 2" descr="G:\jabuke\IMG-20181011-WA00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340768"/>
            <a:ext cx="83529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3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8000" b="-9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stablo</a:t>
            </a:r>
            <a:r>
              <a:rPr lang="hr-HR" dirty="0" smtClean="0"/>
              <a:t> </a:t>
            </a:r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jabuke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007" y="206477"/>
            <a:ext cx="3701845" cy="221225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0" name="TekstniOkvir 9"/>
          <p:cNvSpPr txBox="1"/>
          <p:nvPr/>
        </p:nvSpPr>
        <p:spPr>
          <a:xfrm>
            <a:off x="825910" y="2523565"/>
            <a:ext cx="100452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da bi počelo davati plodove, stablu jabuke potrebno je 5 godina</a:t>
            </a:r>
          </a:p>
          <a:p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stablo domaće sorte jabuka visoko je između 2 i 5 metara</a:t>
            </a:r>
          </a:p>
          <a:p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stablo divlje sorte jabuka može narasti i do 12 metara visine</a:t>
            </a:r>
          </a:p>
          <a:p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jabuka je listopadno drvo </a:t>
            </a:r>
          </a:p>
          <a:p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10396882" cy="1151965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Sorte jabuka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poznato je oko 8000 sorti jabuka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starije sorte jabuka su nepravilnog oblika, hrapave kože, različite boje te neki smatraju da su te sorte bolje od „modernih”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postoje sorte koje se uzgajaju radi svježih plodova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postoje sorte posebno namijenjene za kuhanje ili pravljenje soka</a:t>
            </a:r>
          </a:p>
          <a:p>
            <a:endParaRPr lang="hr-HR" cap="none" dirty="0"/>
          </a:p>
        </p:txBody>
      </p:sp>
    </p:spTree>
    <p:extLst>
      <p:ext uri="{BB962C8B-B14F-4D97-AF65-F5344CB8AC3E}">
        <p14:creationId xmlns:p14="http://schemas.microsoft.com/office/powerpoint/2010/main" val="27793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Oprašivanje jabuke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jabuka se ne može oprašiti samostalno, već se oprašuju međusobno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postoji i jedan poseban oprašivač koji oprašuje i mnoge druge  biljke, a to je mala, marljiva pčela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ponekad i ženke bumbara oprašuju jabuke</a:t>
            </a:r>
            <a:endParaRPr lang="hr-HR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43" y="426580"/>
            <a:ext cx="3099820" cy="216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Newtonov</a:t>
            </a:r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zakon</a:t>
            </a:r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adam</a:t>
            </a:r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</a:t>
            </a:r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cap="none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saac</a:t>
            </a:r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b="1" cap="none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r-HR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ewton</a:t>
            </a:r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je bio matematičar, fizičar, astronom, filozof koji je živio u 17. stoljeću u Engleskoj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tijekom promatranja padanja jabuka sa stabla došao je do </a:t>
            </a:r>
            <a:r>
              <a:rPr lang="hr-HR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otkrića o gibanju i gravitaciji</a:t>
            </a:r>
            <a:endParaRPr lang="hr-HR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stablo jabuke koje je promatrao živjelo je i nakon 4 stoljeća, a engleska </a:t>
            </a:r>
            <a: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  <a:t>kraljica proglasila ga je </a:t>
            </a:r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jednim </a:t>
            </a:r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od 50 zaštićenih drveta u svijetu i dio je engleskog nasljeđa. 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mala je jabuka pridonijela </a:t>
            </a:r>
            <a:r>
              <a:rPr lang="hr-HR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velikom svjetskom otkriću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jabuka je poznata po grijehu opisanom u </a:t>
            </a:r>
            <a:r>
              <a:rPr lang="hr-HR" b="1" cap="none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r-HR" b="1" cap="none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ibliji</a:t>
            </a:r>
            <a:endParaRPr lang="hr-HR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Adam i </a:t>
            </a:r>
            <a: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va počinili su grijeh tako što su brali i jeli zabranjeno voće – jabuke</a:t>
            </a:r>
            <a:endParaRPr lang="hr-HR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137" y="330200"/>
            <a:ext cx="2423663" cy="173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Poslovice o jabukama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Jabuka ne pada daleko od stabla.</a:t>
            </a:r>
          </a:p>
          <a:p>
            <a: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edna jabuka na dan, doktor iz kuće van.</a:t>
            </a:r>
          </a:p>
          <a:p>
            <a: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ko želiš jabuku, trebaš protresti drvo.</a:t>
            </a:r>
          </a:p>
          <a:p>
            <a: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rv ne čini jabuku.</a:t>
            </a:r>
          </a:p>
          <a:p>
            <a: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ijepa jabuka ponekad skriva crva u sebi.</a:t>
            </a:r>
          </a:p>
          <a:p>
            <a: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uđa jabuka je slađa.</a:t>
            </a:r>
          </a:p>
          <a:p>
            <a:r>
              <a:rPr lang="hr-HR" cap="none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edna gnjila jabuka sve druge ugnjili.</a:t>
            </a:r>
            <a:endParaRPr lang="hr-HR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r="11378"/>
          <a:stretch/>
        </p:blipFill>
        <p:spPr>
          <a:xfrm>
            <a:off x="8470081" y="2063396"/>
            <a:ext cx="1839042" cy="233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Proizvodi od jabuke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sokovi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čajevi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kompoti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džemovi, pekmezi, marmelade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kolači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dječje kašice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jabučni ocat</a:t>
            </a:r>
            <a:endParaRPr lang="hr-HR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1" y="427704"/>
            <a:ext cx="10396882" cy="1061884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Blagodati</a:t>
            </a:r>
            <a:r>
              <a:rPr lang="hr-HR" sz="4000" dirty="0" smtClean="0"/>
              <a:t>  </a:t>
            </a:r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jabuke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685800" y="1489588"/>
            <a:ext cx="10394707" cy="3897698"/>
          </a:xfrm>
        </p:spPr>
        <p:txBody>
          <a:bodyPr>
            <a:normAutofit lnSpcReduction="10000"/>
          </a:bodyPr>
          <a:lstStyle/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snižava povišeni kolesterol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pozitivno djeluje na rad srca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sprječava začepljenje krvnih žila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čisti organizam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sprječava nastanak karijesa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podiže raspoloženje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bogat izvor vlakana</a:t>
            </a:r>
          </a:p>
          <a:p>
            <a:r>
              <a:rPr lang="hr-H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dobar izvor vitamina </a:t>
            </a:r>
            <a:endParaRPr lang="hr-HR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1950</TotalTime>
  <Words>408</Words>
  <Application>Microsoft Office PowerPoint</Application>
  <PresentationFormat>Široki zaslon</PresentationFormat>
  <Paragraphs>74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23</vt:i4>
      </vt:variant>
    </vt:vector>
  </HeadingPairs>
  <TitlesOfParts>
    <vt:vector size="28" baseType="lpstr">
      <vt:lpstr>Arial</vt:lpstr>
      <vt:lpstr>Calibri</vt:lpstr>
      <vt:lpstr>Impact</vt:lpstr>
      <vt:lpstr>Glavni događaj</vt:lpstr>
      <vt:lpstr>Tema sustava Office</vt:lpstr>
      <vt:lpstr>DAN JABUKA – 20. 10.</vt:lpstr>
      <vt:lpstr>Općenito   o  jabukama</vt:lpstr>
      <vt:lpstr>stablo jabuke</vt:lpstr>
      <vt:lpstr>Sorte jabuka</vt:lpstr>
      <vt:lpstr>Oprašivanje jabuke</vt:lpstr>
      <vt:lpstr>Newtonov zakon, adam i eva </vt:lpstr>
      <vt:lpstr>Poslovice o jabukama</vt:lpstr>
      <vt:lpstr>Proizvodi od jabuke</vt:lpstr>
      <vt:lpstr>Blagodati  jabuke</vt:lpstr>
      <vt:lpstr>ZORIĆEV   JABUČNI  SOK</vt:lpstr>
      <vt:lpstr>U NAŠEM VOĆNJAKU</vt:lpstr>
      <vt:lpstr>SKUPLJAMO</vt:lpstr>
      <vt:lpstr>BEREMO</vt:lpstr>
      <vt:lpstr>ČISTIMO</vt:lpstr>
      <vt:lpstr>PEREMO</vt:lpstr>
      <vt:lpstr>REŽEMO</vt:lpstr>
      <vt:lpstr>DROBIMO</vt:lpstr>
      <vt:lpstr>PREŠAMO</vt:lpstr>
      <vt:lpstr>PREŠAMO</vt:lpstr>
      <vt:lpstr>MLJAC, CURI SOK!</vt:lpstr>
      <vt:lpstr>SLAVIMO</vt:lpstr>
      <vt:lpstr>SOK ZA VAS</vt:lpstr>
      <vt:lpstr>UZDRAVLJE!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JABUKA – 21.10.</dc:title>
  <dc:creator>Windows korisnik</dc:creator>
  <cp:lastModifiedBy>probni</cp:lastModifiedBy>
  <cp:revision>36</cp:revision>
  <dcterms:created xsi:type="dcterms:W3CDTF">2018-10-16T12:22:30Z</dcterms:created>
  <dcterms:modified xsi:type="dcterms:W3CDTF">2018-10-22T15:25:53Z</dcterms:modified>
</cp:coreProperties>
</file>