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55F59FC-38EC-4240-9195-388C8DF04239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00"/>
    <a:srgbClr val="82FF90"/>
    <a:srgbClr val="CE6AD6"/>
    <a:srgbClr val="FF3300"/>
    <a:srgbClr val="D22F1E"/>
    <a:srgbClr val="F1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143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78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919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504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0944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4078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0635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367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074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0001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532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979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321277"/>
            <a:ext cx="8676222" cy="32004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/>
                </a:solidFill>
              </a:rPr>
              <a:t>DAN JABUKA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chemeClr val="tx1"/>
                </a:solidFill>
              </a:rPr>
              <a:t>20. 10.</a:t>
            </a:r>
            <a:r>
              <a:rPr lang="hr-HR" b="1" dirty="0">
                <a:solidFill>
                  <a:schemeClr val="tx1"/>
                </a:solidFill>
              </a:rPr>
              <a:t/>
            </a:r>
            <a:br>
              <a:rPr lang="hr-HR" b="1" dirty="0">
                <a:solidFill>
                  <a:schemeClr val="tx1"/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2209801"/>
            <a:ext cx="8676222" cy="19050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FRAN ŽABJAČAN</a:t>
            </a:r>
          </a:p>
          <a:p>
            <a:r>
              <a:rPr lang="hr-HR" sz="1800" dirty="0" smtClean="0"/>
              <a:t>4</a:t>
            </a:r>
            <a:r>
              <a:rPr lang="hr-HR" sz="1800" dirty="0" smtClean="0"/>
              <a:t>. C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27" y="2973860"/>
            <a:ext cx="6965992" cy="33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47757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13999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1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44" y="1988841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4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52213"/>
            <a:ext cx="2271324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752213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72817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</a:t>
            </a:r>
            <a:r>
              <a:rPr lang="hr-HR" b="1" dirty="0" smtClean="0">
                <a:solidFill>
                  <a:srgbClr val="FF0000"/>
                </a:solidFill>
              </a:rPr>
              <a:t>CURI </a:t>
            </a:r>
            <a:r>
              <a:rPr lang="hr-HR" b="1" dirty="0" smtClean="0">
                <a:solidFill>
                  <a:srgbClr val="FF0000"/>
                </a:solidFill>
              </a:rPr>
              <a:t>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77181"/>
            <a:ext cx="3491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44825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50" y="2780929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419178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81" y="1772817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b="1" dirty="0" smtClean="0">
                <a:solidFill>
                  <a:srgbClr val="FFFF00"/>
                </a:solidFill>
              </a:rPr>
              <a:t>SADRŽAJ</a:t>
            </a:r>
            <a:r>
              <a:rPr lang="hr-HR" sz="4800" dirty="0" smtClean="0"/>
              <a:t/>
            </a:r>
            <a:br>
              <a:rPr lang="hr-HR" sz="4800" dirty="0" smtClean="0"/>
            </a:b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ZDRAVLJE</a:t>
            </a:r>
          </a:p>
          <a:p>
            <a:r>
              <a:rPr lang="hr-HR" sz="2400" b="1" dirty="0" smtClean="0"/>
              <a:t>NEKE SORTE</a:t>
            </a:r>
          </a:p>
          <a:p>
            <a:r>
              <a:rPr lang="hr-HR" sz="2400" b="1" dirty="0" smtClean="0"/>
              <a:t>IZGLED</a:t>
            </a:r>
          </a:p>
          <a:p>
            <a:r>
              <a:rPr lang="hr-HR" sz="2400" b="1" dirty="0" smtClean="0"/>
              <a:t>PRERADA</a:t>
            </a:r>
          </a:p>
          <a:p>
            <a:r>
              <a:rPr lang="hr-HR" sz="2400" b="1" dirty="0" smtClean="0"/>
              <a:t>POSLOVICE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48" y="2298357"/>
            <a:ext cx="7142474" cy="31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56793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UZDRAVLJE!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rgbClr val="FFFF00"/>
                </a:solidFill>
              </a:rPr>
              <a:t>ZDRAVLJE</a:t>
            </a:r>
            <a:endParaRPr lang="hr-HR" sz="5400" b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0752" y="2971802"/>
            <a:ext cx="5475058" cy="2819398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000" b="1" dirty="0" smtClean="0"/>
              <a:t>jabuke nam jačaju imunitet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000" b="1" dirty="0" smtClean="0"/>
              <a:t>jabuke pomažu protiv raznih bolesti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000" b="1" dirty="0" smtClean="0"/>
              <a:t>jabuke nam pomažu u probavi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000" b="1" dirty="0" smtClean="0"/>
              <a:t>jabuke čiste zube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000" b="1" dirty="0" smtClean="0"/>
              <a:t>jabuke su pune raznih vitamina</a:t>
            </a:r>
            <a:endParaRPr lang="hr-HR" sz="20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46" y="2277499"/>
            <a:ext cx="5278256" cy="3513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152399"/>
            <a:ext cx="3354192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1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3453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6700" b="1" dirty="0" smtClean="0">
                <a:solidFill>
                  <a:srgbClr val="FFFF00"/>
                </a:solidFill>
              </a:rPr>
              <a:t>NEKE SORTE</a:t>
            </a:r>
            <a:endParaRPr lang="hr-HR" sz="6700" b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61086" y="2743200"/>
            <a:ext cx="5523942" cy="3484935"/>
          </a:xfrm>
        </p:spPr>
        <p:txBody>
          <a:bodyPr anchor="t">
            <a:normAutofit fontScale="92500"/>
          </a:bodyPr>
          <a:lstStyle/>
          <a:p>
            <a:r>
              <a:rPr lang="hr-HR" sz="2000" b="1" dirty="0" smtClean="0"/>
              <a:t>U SVJETU IMA VIŠE OD </a:t>
            </a:r>
            <a:r>
              <a:rPr lang="hr-HR" sz="2000" b="1" dirty="0" smtClean="0"/>
              <a:t>8000 </a:t>
            </a:r>
            <a:r>
              <a:rPr lang="hr-HR" sz="2000" b="1" dirty="0" smtClean="0"/>
              <a:t>SORTI JABUKA</a:t>
            </a:r>
          </a:p>
          <a:p>
            <a:r>
              <a:rPr lang="hr-HR" sz="2000" b="1" dirty="0" smtClean="0"/>
              <a:t>SVAKA JE RAZLIČITA PO SVOME IZGLEDU I BOJI</a:t>
            </a:r>
          </a:p>
          <a:p>
            <a:r>
              <a:rPr lang="hr-HR" sz="2000" dirty="0" smtClean="0"/>
              <a:t>NEKE OD NAJPOZNATIJIH SORTI </a:t>
            </a:r>
            <a:r>
              <a:rPr lang="hr-HR" sz="2000" dirty="0" smtClean="0"/>
              <a:t>SU:</a:t>
            </a:r>
          </a:p>
          <a:p>
            <a:pPr lvl="1"/>
            <a:r>
              <a:rPr lang="hr-HR" sz="1800" i="1" u="sng" dirty="0" smtClean="0">
                <a:solidFill>
                  <a:srgbClr val="99FF99"/>
                </a:solidFill>
              </a:rPr>
              <a:t>GALA</a:t>
            </a:r>
            <a:r>
              <a:rPr lang="hr-HR" sz="18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endParaRPr lang="hr-HR" sz="1800" i="1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hr-HR" sz="18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FUJI</a:t>
            </a:r>
            <a:r>
              <a:rPr lang="hr-HR" sz="1800" i="1" u="sng" dirty="0" smtClean="0"/>
              <a:t>, </a:t>
            </a:r>
            <a:endParaRPr lang="hr-HR" sz="1800" i="1" u="sng" dirty="0" smtClean="0"/>
          </a:p>
          <a:p>
            <a:pPr lvl="1"/>
            <a:r>
              <a:rPr lang="hr-HR" sz="1800" i="1" u="sng" dirty="0" smtClean="0">
                <a:solidFill>
                  <a:srgbClr val="92D050"/>
                </a:solidFill>
              </a:rPr>
              <a:t>MUTSU</a:t>
            </a:r>
            <a:r>
              <a:rPr lang="hr-HR" sz="1800" i="1" u="sng" dirty="0" smtClean="0"/>
              <a:t>, </a:t>
            </a:r>
            <a:endParaRPr lang="hr-HR" sz="1800" i="1" u="sng" dirty="0" smtClean="0"/>
          </a:p>
          <a:p>
            <a:pPr lvl="1"/>
            <a:r>
              <a:rPr lang="hr-HR" sz="1800" i="1" u="sng" dirty="0" smtClean="0">
                <a:solidFill>
                  <a:srgbClr val="FFFF00"/>
                </a:solidFill>
              </a:rPr>
              <a:t>ZLATNI</a:t>
            </a:r>
            <a:r>
              <a:rPr lang="hr-HR" sz="1800" i="1" u="sng" dirty="0" smtClean="0"/>
              <a:t> </a:t>
            </a:r>
            <a:r>
              <a:rPr lang="hr-HR" sz="1800" i="1" u="sng" dirty="0" smtClean="0">
                <a:solidFill>
                  <a:srgbClr val="FFFF00"/>
                </a:solidFill>
              </a:rPr>
              <a:t>DELIŠE</a:t>
            </a:r>
            <a:r>
              <a:rPr lang="hr-HR" sz="1800" u="sng" dirty="0" smtClean="0">
                <a:solidFill>
                  <a:srgbClr val="FFFF00"/>
                </a:solidFill>
              </a:rPr>
              <a:t>S</a:t>
            </a:r>
            <a:r>
              <a:rPr lang="hr-HR" sz="1800" dirty="0" smtClean="0"/>
              <a:t>, </a:t>
            </a:r>
          </a:p>
          <a:p>
            <a:pPr lvl="1"/>
            <a:r>
              <a:rPr lang="hr-HR" sz="1800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JONAGOLD</a:t>
            </a:r>
            <a:endParaRPr lang="hr-HR" sz="1800" dirty="0">
              <a:solidFill>
                <a:srgbClr val="FF33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55" y="2207741"/>
            <a:ext cx="5535355" cy="4135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04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9078" y="486032"/>
            <a:ext cx="9905998" cy="906162"/>
          </a:xfrm>
        </p:spPr>
        <p:txBody>
          <a:bodyPr anchor="t">
            <a:noAutofit/>
          </a:bodyPr>
          <a:lstStyle/>
          <a:p>
            <a:pPr algn="ctr"/>
            <a:r>
              <a:rPr lang="hr-HR" sz="6000" b="1" dirty="0" smtClean="0">
                <a:solidFill>
                  <a:srgbClr val="FFFF00"/>
                </a:solidFill>
              </a:rPr>
              <a:t>IZGLED</a:t>
            </a:r>
            <a:endParaRPr lang="hr-HR" sz="6000" b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4149" y="3707027"/>
            <a:ext cx="6076554" cy="2438400"/>
          </a:xfrm>
        </p:spPr>
        <p:txBody>
          <a:bodyPr anchor="t">
            <a:noAutofit/>
          </a:bodyPr>
          <a:lstStyle/>
          <a:p>
            <a:r>
              <a:rPr lang="hr-HR" sz="2400" b="1" dirty="0" smtClean="0"/>
              <a:t>JABUKE SU UGLAVNOM OKRUGLE</a:t>
            </a:r>
          </a:p>
          <a:p>
            <a:r>
              <a:rPr lang="hr-HR" sz="2400" b="1" dirty="0" smtClean="0"/>
              <a:t>GLAVNA BOJA JABUKA JE CRVENA</a:t>
            </a:r>
          </a:p>
          <a:p>
            <a:r>
              <a:rPr lang="hr-HR" sz="2400" b="1" dirty="0" smtClean="0"/>
              <a:t>OSTALE SU </a:t>
            </a:r>
            <a:r>
              <a:rPr lang="hr-HR" sz="2400" b="1" dirty="0" smtClean="0"/>
              <a:t>ŽUTA </a:t>
            </a:r>
            <a:r>
              <a:rPr lang="hr-HR" sz="2400" b="1" dirty="0" smtClean="0"/>
              <a:t>ILI </a:t>
            </a:r>
            <a:r>
              <a:rPr lang="hr-HR" sz="2400" b="1" dirty="0" smtClean="0"/>
              <a:t>ZELENA</a:t>
            </a:r>
            <a:endParaRPr lang="hr-HR" sz="2400" b="1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13" y="2370437"/>
            <a:ext cx="4220949" cy="37749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8" y="1254485"/>
            <a:ext cx="2853938" cy="1879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70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hr-HR" sz="5400" b="1" dirty="0" smtClean="0">
                <a:solidFill>
                  <a:srgbClr val="FFFF00"/>
                </a:solidFill>
              </a:rPr>
              <a:t>PRERADA</a:t>
            </a:r>
            <a:endParaRPr lang="hr-HR" sz="5400" b="1" dirty="0">
              <a:solidFill>
                <a:srgbClr val="FFFF00"/>
              </a:solidFill>
            </a:endParaRPr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3566"/>
          <a:stretch>
            <a:fillRect/>
          </a:stretch>
        </p:blipFill>
        <p:spPr>
          <a:xfrm>
            <a:off x="9353594" y="3305981"/>
            <a:ext cx="2347785" cy="16117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14598" y="2866456"/>
            <a:ext cx="6137164" cy="3074773"/>
          </a:xfrm>
          <a:ln>
            <a:solidFill>
              <a:srgbClr val="99FF99"/>
            </a:solidFill>
          </a:ln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hr-HR" dirty="0" smtClean="0"/>
              <a:t>OD JABUKA MOŽEMO NAPRAVITI:</a:t>
            </a:r>
            <a:endParaRPr lang="hr-HR" dirty="0"/>
          </a:p>
          <a:p>
            <a:pPr algn="ctr"/>
            <a:r>
              <a:rPr lang="hr-HR" sz="2000" b="1" i="1" dirty="0" smtClean="0"/>
              <a:t>SOK</a:t>
            </a:r>
          </a:p>
          <a:p>
            <a:pPr algn="ctr"/>
            <a:r>
              <a:rPr lang="hr-HR" sz="2000" b="1" i="1" dirty="0" smtClean="0"/>
              <a:t>SIRUP</a:t>
            </a:r>
          </a:p>
          <a:p>
            <a:pPr algn="ctr"/>
            <a:r>
              <a:rPr lang="hr-HR" sz="2000" b="1" i="1" dirty="0" smtClean="0"/>
              <a:t>ČIPS</a:t>
            </a:r>
          </a:p>
          <a:p>
            <a:pPr algn="ctr"/>
            <a:r>
              <a:rPr lang="hr-HR" sz="2000" b="1" i="1" dirty="0" smtClean="0"/>
              <a:t>UMAK</a:t>
            </a:r>
          </a:p>
          <a:p>
            <a:pPr algn="ctr"/>
            <a:r>
              <a:rPr lang="hr-HR" sz="2000" b="1" i="1" dirty="0" smtClean="0"/>
              <a:t>ŠAMPON</a:t>
            </a:r>
          </a:p>
          <a:p>
            <a:pPr algn="ctr"/>
            <a:r>
              <a:rPr lang="hr-HR" sz="2000" b="1" i="1" dirty="0" smtClean="0"/>
              <a:t>ŠTRUDLU</a:t>
            </a:r>
          </a:p>
          <a:p>
            <a:pPr algn="ctr"/>
            <a:r>
              <a:rPr lang="hr-HR" sz="2000" b="1" i="1" dirty="0" smtClean="0"/>
              <a:t>PITU…</a:t>
            </a:r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9284042" y="4949425"/>
            <a:ext cx="1931903" cy="1611713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7" y="4949425"/>
            <a:ext cx="1351305" cy="16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41" y="4949425"/>
            <a:ext cx="2347785" cy="16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3" y="2866456"/>
            <a:ext cx="1746420" cy="208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42" y="1577838"/>
            <a:ext cx="2677300" cy="175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14" y="992554"/>
            <a:ext cx="2808629" cy="178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24" y="4949425"/>
            <a:ext cx="1083633" cy="16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6" y="378942"/>
            <a:ext cx="913283" cy="122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59" y="597701"/>
            <a:ext cx="1689668" cy="100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7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20346"/>
          </a:xfrm>
        </p:spPr>
        <p:txBody>
          <a:bodyPr anchor="t">
            <a:normAutofit/>
          </a:bodyPr>
          <a:lstStyle/>
          <a:p>
            <a:pPr algn="ctr"/>
            <a:r>
              <a:rPr lang="hr-HR" sz="6600" b="1" dirty="0" smtClean="0">
                <a:solidFill>
                  <a:schemeClr val="tx1"/>
                </a:solidFill>
              </a:rPr>
              <a:t>POSLOVICE</a:t>
            </a:r>
            <a:endParaRPr lang="hr-HR" sz="6600" b="1" dirty="0">
              <a:solidFill>
                <a:schemeClr val="tx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47517" y="2040831"/>
            <a:ext cx="7495082" cy="4942703"/>
          </a:xfrm>
        </p:spPr>
        <p:txBody>
          <a:bodyPr anchor="t">
            <a:normAutofit/>
          </a:bodyPr>
          <a:lstStyle/>
          <a:p>
            <a:r>
              <a:rPr lang="hr-HR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POJEDI JABUKU PRIJE SPAVANJA I DOKTOR ĆE KRUHA </a:t>
            </a:r>
            <a:r>
              <a:rPr lang="hr-HR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PROSITI.</a:t>
            </a:r>
            <a:endParaRPr lang="hr-HR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r-HR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(BIT </a:t>
            </a:r>
            <a:r>
              <a:rPr lang="hr-HR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ĆEŠ ZDRAV I DOKTOR NEĆE IMATI POSLA</a:t>
            </a:r>
            <a:r>
              <a:rPr lang="hr-HR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.)</a:t>
            </a:r>
            <a:endParaRPr lang="hr-HR" b="1" dirty="0" smtClean="0">
              <a:solidFill>
                <a:srgbClr val="FFC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hr-HR" sz="20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LIJEPA JABUKA SKRIVA CRVA.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99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(AKO </a:t>
            </a:r>
            <a:r>
              <a:rPr lang="hr-HR" b="1" dirty="0" smtClean="0">
                <a:solidFill>
                  <a:srgbClr val="FF99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SI </a:t>
            </a:r>
            <a:r>
              <a:rPr lang="hr-HR" b="1" dirty="0" smtClean="0">
                <a:solidFill>
                  <a:srgbClr val="FF99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LIJEP, </a:t>
            </a:r>
            <a:r>
              <a:rPr lang="hr-HR" b="1" dirty="0" smtClean="0">
                <a:solidFill>
                  <a:srgbClr val="FF99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NE ZNAČI DA SI </a:t>
            </a:r>
            <a:r>
              <a:rPr lang="hr-HR" b="1" dirty="0" smtClean="0">
                <a:solidFill>
                  <a:srgbClr val="FF99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DOBAR.)</a:t>
            </a:r>
            <a:endParaRPr lang="hr-HR" b="1" dirty="0" smtClean="0">
              <a:solidFill>
                <a:srgbClr val="FF99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hr-HR" sz="20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RUMEN KAO JABUKA.</a:t>
            </a:r>
            <a:endParaRPr lang="hr-HR" sz="2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(CRVEN </a:t>
            </a:r>
            <a:r>
              <a:rPr lang="hr-H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KAO JABUKA</a:t>
            </a:r>
            <a:r>
              <a:rPr lang="hr-H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.)</a:t>
            </a:r>
            <a:endParaRPr lang="hr-HR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>
            <a:off x="5216577" y="3402768"/>
            <a:ext cx="6505731" cy="25616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8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9576" y="908721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236</TotalTime>
  <Words>169</Words>
  <Application>Microsoft Office PowerPoint</Application>
  <PresentationFormat>Široki zaslon</PresentationFormat>
  <Paragraphs>59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Mreža</vt:lpstr>
      <vt:lpstr>Tema sustava Office</vt:lpstr>
      <vt:lpstr>DAN JABUKA 20. 10.  </vt:lpstr>
      <vt:lpstr>SADRŽAJ </vt:lpstr>
      <vt:lpstr>ZDRAVLJE</vt:lpstr>
      <vt:lpstr> NEKE SORTE</vt:lpstr>
      <vt:lpstr>IZGLED</vt:lpstr>
      <vt:lpstr>PRERADA</vt:lpstr>
      <vt:lpstr>POSLOVICE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JABUKA 20.10.</dc:title>
  <dc:creator>Ivan</dc:creator>
  <cp:lastModifiedBy>Windows korisnik</cp:lastModifiedBy>
  <cp:revision>27</cp:revision>
  <dcterms:created xsi:type="dcterms:W3CDTF">2018-10-17T12:32:08Z</dcterms:created>
  <dcterms:modified xsi:type="dcterms:W3CDTF">2018-10-23T14:36:38Z</dcterms:modified>
</cp:coreProperties>
</file>