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7E0EF-7CC1-412B-9D41-EA1E77BBB430}" type="datetimeFigureOut">
              <a:rPr lang="hr-HR" smtClean="0"/>
              <a:t>11.6.2015.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5DA60-5283-4572-836A-0B636526C3B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7E0EF-7CC1-412B-9D41-EA1E77BBB430}" type="datetimeFigureOut">
              <a:rPr lang="hr-HR" smtClean="0"/>
              <a:t>11.6.2015.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5DA60-5283-4572-836A-0B636526C3B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7E0EF-7CC1-412B-9D41-EA1E77BBB430}" type="datetimeFigureOut">
              <a:rPr lang="hr-HR" smtClean="0"/>
              <a:t>11.6.2015.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5DA60-5283-4572-836A-0B636526C3B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7E0EF-7CC1-412B-9D41-EA1E77BBB430}" type="datetimeFigureOut">
              <a:rPr lang="hr-HR" smtClean="0"/>
              <a:t>11.6.2015.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5DA60-5283-4572-836A-0B636526C3B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7E0EF-7CC1-412B-9D41-EA1E77BBB430}" type="datetimeFigureOut">
              <a:rPr lang="hr-HR" smtClean="0"/>
              <a:t>11.6.2015.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5DA60-5283-4572-836A-0B636526C3B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7E0EF-7CC1-412B-9D41-EA1E77BBB430}" type="datetimeFigureOut">
              <a:rPr lang="hr-HR" smtClean="0"/>
              <a:t>11.6.2015.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5DA60-5283-4572-836A-0B636526C3B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7E0EF-7CC1-412B-9D41-EA1E77BBB430}" type="datetimeFigureOut">
              <a:rPr lang="hr-HR" smtClean="0"/>
              <a:t>11.6.2015.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5DA60-5283-4572-836A-0B636526C3B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7E0EF-7CC1-412B-9D41-EA1E77BBB430}" type="datetimeFigureOut">
              <a:rPr lang="hr-HR" smtClean="0"/>
              <a:t>11.6.2015.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5DA60-5283-4572-836A-0B636526C3B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7E0EF-7CC1-412B-9D41-EA1E77BBB430}" type="datetimeFigureOut">
              <a:rPr lang="hr-HR" smtClean="0"/>
              <a:t>11.6.2015.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5DA60-5283-4572-836A-0B636526C3B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7E0EF-7CC1-412B-9D41-EA1E77BBB430}" type="datetimeFigureOut">
              <a:rPr lang="hr-HR" smtClean="0"/>
              <a:t>11.6.2015.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5DA60-5283-4572-836A-0B636526C3B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7E0EF-7CC1-412B-9D41-EA1E77BBB430}" type="datetimeFigureOut">
              <a:rPr lang="hr-HR" smtClean="0"/>
              <a:t>11.6.2015.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5DA60-5283-4572-836A-0B636526C3B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7E0EF-7CC1-412B-9D41-EA1E77BBB430}" type="datetimeFigureOut">
              <a:rPr lang="hr-HR" smtClean="0"/>
              <a:t>11.6.2015.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5DA60-5283-4572-836A-0B636526C3B1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79712" y="476672"/>
            <a:ext cx="50767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TAJNE PIRAMIDA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7" name="Picture 3" descr="C:\Users\Lucić\AppData\Local\Microsoft\Windows\Temporary Internet Files\Content.IE5\L8SBOFIQ\Image14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47925" y="2157412"/>
            <a:ext cx="4248150" cy="2543175"/>
          </a:xfrm>
          <a:prstGeom prst="rect">
            <a:avLst/>
          </a:prstGeom>
          <a:noFill/>
        </p:spPr>
      </p:pic>
      <p:pic>
        <p:nvPicPr>
          <p:cNvPr id="1028" name="Picture 4" descr="C:\Users\Lucić\AppData\Local\Microsoft\Windows\Temporary Internet Files\Content.IE5\L8SBOFIQ\Image14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060848"/>
            <a:ext cx="5893868" cy="35283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Kako su ih radili?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Prvo pitanje koje svi mi postavljamo; kako su ih radili? E, pa objasniti cu vam. Nisu radili s modernim alatima kao što sada rade naše zgrade. Radili s s klipovima i kamenjem, no onda nastaje novo pitanje; kako su bili tako precizni? Na to pitanje točno nemogu ni najveći stručnjaci odgovoriti pa nažalost u ovom tekstu nećete dobiti odgovo.</a:t>
            </a:r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Alat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Znači, znamo kako su ih radili, neznamo kako tako precizno, no od sada ćemo znati koji alat su koristili; prvo je bio klip i kamen, </a:t>
            </a:r>
            <a:br>
              <a:rPr lang="hr-HR" dirty="0" smtClean="0"/>
            </a:br>
            <a:r>
              <a:rPr lang="hr-HR" dirty="0" smtClean="0"/>
              <a:t>s time su uređivali kamen, no kako</a:t>
            </a:r>
            <a:br>
              <a:rPr lang="hr-HR" dirty="0" smtClean="0"/>
            </a:br>
            <a:r>
              <a:rPr lang="hr-HR" dirty="0" smtClean="0"/>
              <a:t>su prenosili kamen iz kamenoloma</a:t>
            </a:r>
            <a:br>
              <a:rPr lang="hr-HR" dirty="0" smtClean="0"/>
            </a:br>
            <a:r>
              <a:rPr lang="hr-HR" dirty="0" smtClean="0"/>
              <a:t>koji je bio vise od 5 kilometara daleko?</a:t>
            </a:r>
            <a:br>
              <a:rPr lang="hr-HR" dirty="0" smtClean="0"/>
            </a:br>
            <a:r>
              <a:rPr lang="hr-HR" dirty="0" smtClean="0"/>
              <a:t>Pošto nisu imali kamione ili nešto slično koristili su se principom kotrljanja(najmanje trenje)</a:t>
            </a:r>
            <a:endParaRPr lang="hr-HR" dirty="0"/>
          </a:p>
        </p:txBody>
      </p:sp>
      <p:pic>
        <p:nvPicPr>
          <p:cNvPr id="4" name="Picture 2" descr="C:\Users\Lucić\AppData\Local\Microsoft\Windows\Temporary Internet Files\Content.IE5\0ZYSD56E\formon_0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3407398"/>
            <a:ext cx="1080120" cy="729081"/>
          </a:xfrm>
          <a:prstGeom prst="rect">
            <a:avLst/>
          </a:prstGeom>
          <a:noFill/>
        </p:spPr>
      </p:pic>
      <p:pic>
        <p:nvPicPr>
          <p:cNvPr id="3076" name="Picture 4" descr="C:\Users\Lucić\AppData\Local\Microsoft\Windows\Temporary Internet Files\Content.IE5\9I4BVWKO\2549439984_f351db46d6_z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5812534"/>
            <a:ext cx="1656184" cy="1045466"/>
          </a:xfrm>
          <a:prstGeom prst="rect">
            <a:avLst/>
          </a:prstGeom>
          <a:noFill/>
        </p:spPr>
      </p:pic>
      <p:pic>
        <p:nvPicPr>
          <p:cNvPr id="3084" name="Picture 12" descr="C:\Users\Lucić\AppData\Local\Microsoft\Windows\Temporary Internet Files\Content.IE5\XQEYFEIZ\rock-hi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528025">
            <a:off x="7491198" y="3025709"/>
            <a:ext cx="1161400" cy="563279"/>
          </a:xfrm>
          <a:prstGeom prst="rect">
            <a:avLst/>
          </a:prstGeom>
          <a:noFill/>
        </p:spPr>
      </p:pic>
      <p:pic>
        <p:nvPicPr>
          <p:cNvPr id="5" name="Picture 4" descr="C:\Users\Lucić\AppData\Local\Microsoft\Windows\Temporary Internet Files\Content.IE5\N4DG759S\stone-block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413644">
            <a:off x="3267496" y="5508873"/>
            <a:ext cx="1128483" cy="11284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Ko je radio??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Ko je radio? Drugo pitanje koje postavljamo o piramidama. Tu postoji odgovor, na piramidama su radili robovi, no ni ti robovi nekada nisu bili bez plaće. Znam, sada se pitate, kako to da su bili robovi a plaćali su ih? Pa bilo je i dobrih faraona ne samo loših.</a:t>
            </a:r>
            <a:endParaRPr lang="hr-HR" dirty="0"/>
          </a:p>
        </p:txBody>
      </p:sp>
      <p:pic>
        <p:nvPicPr>
          <p:cNvPr id="4098" name="Picture 2" descr="C:\Users\Lucić\AppData\Local\Microsoft\Windows\Temporary Internet Files\Content.IE5\23U30IOI\money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4725144"/>
            <a:ext cx="4248472" cy="19168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Magija?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Mnogi neznaju da piramide imaju neka čarobna svojstva npr. ako piramide udovoljavuju omjer visine i ruba kao što je velika piramida u Gizi i još neke stvari onda posjeduju magična svojsta. Neke od tih magičnih svojstva jest da zagađena voda stavljenau piramidu postaje čista a mlijeko se ne pokvari nego se pretvori u jogurt.</a:t>
            </a:r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Napravio: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Ivan Lucić 8.</a:t>
            </a:r>
            <a:r>
              <a:rPr lang="hr-HR" u="sng" dirty="0" smtClean="0"/>
              <a:t>a</a:t>
            </a:r>
            <a:endParaRPr lang="hr-HR" u="sng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232</Words>
  <Application>Microsoft Office PowerPoint</Application>
  <PresentationFormat>On-screen Show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Kako su ih radili?</vt:lpstr>
      <vt:lpstr>Alat</vt:lpstr>
      <vt:lpstr>Ko je radio??</vt:lpstr>
      <vt:lpstr>Magija?</vt:lpstr>
      <vt:lpstr>Napravio: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Lucić</dc:creator>
  <cp:lastModifiedBy>Lucić</cp:lastModifiedBy>
  <cp:revision>12</cp:revision>
  <dcterms:created xsi:type="dcterms:W3CDTF">2015-06-11T17:40:01Z</dcterms:created>
  <dcterms:modified xsi:type="dcterms:W3CDTF">2015-06-11T19:33:17Z</dcterms:modified>
</cp:coreProperties>
</file>