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9144000" cy="6858000" type="screen4x3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Zadana sekcija" id="{04982224-472E-41BA-9670-D162B1581E2B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10" name="Pravoku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u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ni povez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ni povez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u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r-HR"/>
          </a:p>
        </p:txBody>
      </p:sp>
      <p:sp>
        <p:nvSpPr>
          <p:cNvPr id="9" name="Pravoku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ni povez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ni povez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u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ni povez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Rezervirano mjesto sadržaja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ezervirano mjesto sadržaja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tekst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4" name="Rezervirano mjesto tekst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6" name="Rezervirano mjesto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u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zervirano mjesto sadržaja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22" name="Rezervirano mjesto broja slajd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Rezervirano mjesto podnožj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ni povez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ni povez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Rezervirano mjesto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ni povez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863874-89AE-4743-9599-267CB163E45F}" type="datetimeFigureOut">
              <a:rPr lang="hr-HR" smtClean="0"/>
              <a:pPr/>
              <a:t>18.2.2015.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C727FFF-C9B6-4162-9839-8013B9017BE4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8800" dirty="0"/>
              <a:t> SUNČEV SUSTAV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r-HR" sz="2400" b="1" dirty="0" smtClean="0">
                <a:solidFill>
                  <a:srgbClr val="FF0000"/>
                </a:solidFill>
              </a:rPr>
              <a:t>Lucija Matešić, VIII b</a:t>
            </a:r>
            <a:endParaRPr lang="hr-HR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907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SATURN</a:t>
            </a:r>
            <a:endParaRPr lang="hr-HR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373762"/>
            <a:ext cx="6120680" cy="5015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8981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URAN</a:t>
            </a:r>
            <a:endParaRPr lang="hr-HR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75656" y="1700808"/>
            <a:ext cx="5688631" cy="48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74627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NEPTUN</a:t>
            </a:r>
            <a:endParaRPr lang="hr-HR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46277"/>
            <a:ext cx="7560840" cy="4879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26308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7030A0"/>
                </a:solidFill>
                <a:latin typeface="Script MT Bold" panose="03040602040607080904" pitchFamily="66" charset="0"/>
              </a:rPr>
              <a:t>Sunčev sustav u Zagrebu</a:t>
            </a:r>
            <a:endParaRPr lang="hr-HR" dirty="0">
              <a:solidFill>
                <a:srgbClr val="7030A0"/>
              </a:solidFill>
              <a:latin typeface="Script MT Bold" panose="030406020406070809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19200" y="1600200"/>
            <a:ext cx="7467600" cy="5105400"/>
          </a:xfrm>
        </p:spPr>
        <p:txBody>
          <a:bodyPr/>
          <a:lstStyle/>
          <a:p>
            <a:r>
              <a:rPr lang="hr-HR" sz="2800" dirty="0" err="1" smtClean="0">
                <a:solidFill>
                  <a:srgbClr val="7030A0"/>
                </a:solidFill>
                <a:latin typeface="Script MT Bold" panose="03040602040607080904" pitchFamily="66" charset="0"/>
              </a:rPr>
              <a:t>Bogovićeva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 ulica – Sunce</a:t>
            </a:r>
          </a:p>
          <a:p>
            <a:r>
              <a:rPr lang="hr-HR" sz="2800" b="1" i="1" dirty="0" err="1" smtClean="0">
                <a:solidFill>
                  <a:srgbClr val="7030A0"/>
                </a:solidFill>
                <a:latin typeface="Script MT Bold" pitchFamily="66" charset="0"/>
              </a:rPr>
              <a:t>Margaretska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 ulica 3 – Merkur</a:t>
            </a:r>
          </a:p>
          <a:p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Trg bana </a:t>
            </a:r>
            <a:r>
              <a:rPr lang="hr-HR" sz="2800" b="1" i="1" dirty="0">
                <a:solidFill>
                  <a:srgbClr val="7030A0"/>
                </a:solidFill>
                <a:latin typeface="Script MT Bold" pitchFamily="66" charset="0"/>
              </a:rPr>
              <a:t>J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osipa Jelačića 3 – Venera</a:t>
            </a:r>
          </a:p>
          <a:p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Varšavska ulica  9 – Zemlja</a:t>
            </a:r>
          </a:p>
          <a:p>
            <a:r>
              <a:rPr lang="hr-HR" sz="2800" b="1" i="1" dirty="0" err="1" smtClean="0">
                <a:solidFill>
                  <a:srgbClr val="7030A0"/>
                </a:solidFill>
                <a:latin typeface="Script MT Bold" pitchFamily="66" charset="0"/>
              </a:rPr>
              <a:t>Tkalčićeva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 ulica  21 – Mars</a:t>
            </a:r>
          </a:p>
          <a:p>
            <a:r>
              <a:rPr lang="hr-HR" sz="2800" b="1" i="1" dirty="0" err="1" smtClean="0">
                <a:solidFill>
                  <a:srgbClr val="7030A0"/>
                </a:solidFill>
                <a:latin typeface="Script MT Bold" pitchFamily="66" charset="0"/>
              </a:rPr>
              <a:t>Vočarska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 ulica 71 – Jupiter</a:t>
            </a:r>
          </a:p>
          <a:p>
            <a:r>
              <a:rPr lang="hr-HR" sz="2800" b="1" i="1" dirty="0" err="1" smtClean="0">
                <a:solidFill>
                  <a:srgbClr val="7030A0"/>
                </a:solidFill>
                <a:latin typeface="Script MT Bold" pitchFamily="66" charset="0"/>
              </a:rPr>
              <a:t>Račićeva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 ulica 1 – Saturn </a:t>
            </a:r>
          </a:p>
          <a:p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Siget 9 –Uran</a:t>
            </a:r>
          </a:p>
          <a:p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Aleja </a:t>
            </a:r>
            <a:r>
              <a:rPr lang="hr-HR" sz="2800" b="1" i="1" dirty="0" err="1" smtClean="0">
                <a:solidFill>
                  <a:srgbClr val="7030A0"/>
                </a:solidFill>
                <a:latin typeface="Script MT Bold" pitchFamily="66" charset="0"/>
              </a:rPr>
              <a:t>Bolonje</a:t>
            </a:r>
            <a:r>
              <a:rPr lang="hr-HR" sz="2800" b="1" i="1" dirty="0" smtClean="0">
                <a:solidFill>
                  <a:srgbClr val="7030A0"/>
                </a:solidFill>
                <a:latin typeface="Script MT Bold" pitchFamily="66" charset="0"/>
              </a:rPr>
              <a:t> (podvožnjak) - </a:t>
            </a:r>
            <a:r>
              <a:rPr lang="hr-HR" sz="2800" b="1" i="1" dirty="0" err="1" smtClean="0">
                <a:solidFill>
                  <a:srgbClr val="7030A0"/>
                </a:solidFill>
                <a:latin typeface="Script MT Bold" pitchFamily="66" charset="0"/>
              </a:rPr>
              <a:t>Pluton</a:t>
            </a:r>
            <a:endParaRPr lang="hr-HR" sz="2800" b="1" i="1" dirty="0" smtClean="0">
              <a:solidFill>
                <a:srgbClr val="7030A0"/>
              </a:solidFill>
              <a:latin typeface="Script MT Bold" pitchFamily="66" charset="0"/>
            </a:endParaRPr>
          </a:p>
          <a:p>
            <a:endParaRPr lang="hr-HR" b="1" i="1" dirty="0" smtClean="0">
              <a:solidFill>
                <a:srgbClr val="7030A0"/>
              </a:solidFill>
              <a:latin typeface="Script MT Bold" pitchFamily="66" charset="0"/>
            </a:endParaRPr>
          </a:p>
          <a:p>
            <a:pPr marL="0" indent="0">
              <a:buNone/>
            </a:pPr>
            <a:r>
              <a:rPr lang="hr-HR" b="1" i="1" dirty="0">
                <a:solidFill>
                  <a:srgbClr val="7030A0"/>
                </a:solidFill>
                <a:latin typeface="Script MT Bold" pitchFamily="66" charset="0"/>
              </a:rPr>
              <a:t/>
            </a:r>
            <a:br>
              <a:rPr lang="hr-HR" b="1" i="1" dirty="0">
                <a:solidFill>
                  <a:srgbClr val="7030A0"/>
                </a:solidFill>
                <a:latin typeface="Script MT Bold" pitchFamily="66" charset="0"/>
              </a:rPr>
            </a:br>
            <a:r>
              <a:rPr lang="hr-HR" b="1" i="1" dirty="0" smtClean="0">
                <a:solidFill>
                  <a:srgbClr val="7030A0"/>
                </a:solidFill>
                <a:latin typeface="Script MT Bold" pitchFamily="66" charset="0"/>
              </a:rPr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67514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214282" y="357166"/>
            <a:ext cx="8472518" cy="5768997"/>
          </a:xfrm>
        </p:spPr>
        <p:txBody>
          <a:bodyPr/>
          <a:lstStyle/>
          <a:p>
            <a:r>
              <a:rPr lang="hr-HR" dirty="0"/>
              <a:t>Također,najpoznatiji Sunčev sustav </a:t>
            </a:r>
            <a:r>
              <a:rPr lang="hr-HR" dirty="0" smtClean="0"/>
              <a:t>u Hrvatskoj nalazi </a:t>
            </a:r>
            <a:r>
              <a:rPr lang="hr-HR" dirty="0"/>
              <a:t>se u </a:t>
            </a:r>
            <a:r>
              <a:rPr lang="hr-HR" dirty="0" smtClean="0"/>
              <a:t>Zadru </a:t>
            </a:r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96" y="2143116"/>
            <a:ext cx="4000528" cy="42148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utoShape 4" descr="data:image/jpeg;base64,/9j/4AAQSkZJRgABAQAAAQABAAD/2wCEAAkGBxQTEhQUExQUFBQUFBQUFBgXFRgXFBQVFBQWFhQUFBQYHCggGBwlHBQUITEhJSkrLi4uFx8zODMsNygtLiwBCgoKDg0OFxAQGywcHBwsLCwsLCwsLCwsLCwsLCwsLCwsLCwsLCwsLCwsLCwsLCwsLCwsLCwsLCwsLCwsLCwsLP/AABEIALMBGgMBIgACEQEDEQH/xAAcAAABBQEBAQAAAAAAAAAAAAADAAECBAUGCAf/xABQEAABAwIBBgUPCQUHBAMAAAABAAIDBBEhBhIxQVFhBXGBkdITFBYiU1R0kpOhsbPB0fAkMjVCQ1JytPEHIzOi4TRzgpSywuIVYmODJUSj/8QAGAEBAQEBAQAAAAAAAAAAAAAAAAECAwT/xAAfEQEBAQEBAQEAAwEBAAAAAAAAARECEiEDMUFREzL/2gAMAwEAAhEDEQA/AOjrayXq0376YATzAATSAACV4AADsABhZQFXL3afy0vSU66P97N/fTetehsAXLXeRMVMvdp/LSdJSFTL3afy0nSSEexOGpq4I2rl7rN5aTpIrauTukvlZOkggIjQppiwyqcftJfKydJWGyuP2svlZOkqQCm1TWsi40Sd0l8rJ0kVrX65JR/7ZOkq0cpCsNqHa7KbVyJGF2qSbysnSUTE/ukvlpOkitqdwR2T7k2mRQLX90l8rJ0k1n90l8rJ0lp5wOpQcBsT1TIoF7/vy+Vk6SEXv7rN5WTpK89oVdzE0yAOkf3SbysnSSZK/XJLb++fccRzvMiGFCc1XU8xF/VB9tLY6D1aTpIbnyj7WXy0nSRWutvGsfGgpPbYXGI9G4hXU8xVNRJ3Wby0nSTdXl7rN5aTpIrnbgkwJp5gBqJO6zeWk6Sds8ndZvLSdJFdEoOano8ovqpO6zeWk6SDJVS92n8tJ0lNzUF6npfMRNVL3afy0vSUDVy93n8vL0kKWUBU5ahPS+Yuv4QlH28/l5ekq8nC0vd5/Ly9JZ8kpVaSQayppkX5OGZtVRUeXl6Sru4YqO+Kj/MS9JZslQFXfUFampcar+Gajvmp/wAxL00F/DtR3zU/5iXprJdLvQXzhVn41X8PVPfVV/mJumvt+SchdQ0jnOc5zqaBznOJc5xMTSXOccSSdZXnR9SvQ2RTr8HUR20lMf8A8WLcc+3J1Th1WXD7ab1r1HNaVGreOqzf303rXpmkbVxv8u8/gVsWwqeYdgUGjejMBU1cMGbiFIRIgBUxxJpgQjUgxHA3KYaFNXA2NRWtUw1EawKaYgIkaOIhEiYrcUd96s+pfiEQCP1Ib1ZiYBqRMwLtOXG9qElKDqPxyKrJSbj8ci27IckV0vESfowHw7kB8e5bU1OqE0W5crsdpdZ+buHn96gMNQ371bc0IDwAp6awJ0Q0i1uLQoE2UnPQi6+hNMJ8iqyzIzmFVZoSmritNUW1qhNUk61bkoSdJVaSiA1rOrihJKq8kyuy02wKnLSOO5WVLFOabeqckyuyUW0oRpguksc7KoulKESVommQnw2WvTOVnOahFiuS2QHBalZsAIAXozIn6OofA6b1LF51cAvRWRP0dQ+B03qWLUY6clVO/ey4fbTetenYBs8yzq+ptPONk8/rnpmVW9eO369vM+RrZg1C6Kxu4rMZVHaitqjt86mr5aY5Qphyzm1hRWVw2BNMaLDxorAFnsrGn9UdszNvnU1MXMwIjYlVbKNqMyX/ALlPSWLkcZVuKIqnDJvC0IXncun59TXPvYsMapJgU69ceWkkkoyOsEvwRm0LJqqgJV1U5Y01XtXk7/X1/D1/n+eT6NLPfR5ggG51c6A+r3oD63eVnXXGhmDWnz2rINXvUDUDaiY1nyN2qpLKNqz5Jdhuq7pnbQrpi5LIN6qSzgKpNIdqquduJQW5aobQqkk7dqG4DYUF7NxWsZtPJO3eq8lUNQROtUusxtV+J9UZKklVnvJWuaJu9CdSt2FanUZvNY7wdqEWLZMDdhUcxmwrXtnwx8wbF6GyM+j6LwSm9SxfEM5g+qvuWSR+Q0ngtP6pq3xdc/05yPjHC+VkLKqqY9jwWVVS24sQc2d4vpCeDKald9pm/ia4ee1k/DWRcUlVUyGSUF9TUOIGba7p3mwuFWGQEJ+1l/k6K43njXXnrvGi/hymaLmZh4jnHmbcqEOU1KTbqluNrgOeyqD9nsPdZv5OipD9nsPdZf5fcp55a9d/42YeE4XfNmjP+NvoujQcIROOa2WNztge0nmBWEP2eQ92l5m+5J/7PWW7Sd4N/rMDhbiBCmc/6vrr/HVC6m1xXNUGQ7mEnruQbMxuYeU5xur7MlHg368qb/iv5r2UsjU6v+NtryjsmIWR2Pyn/wC5NyNYPQEGbI8vFn1czhsOI5r2WfLXp00VWVdh4QcFxtLkMGG7aiRp0Xa2xtsuCrsGRVtFTJzf8liw2X+XZw8LOVyPhMHSuRhyPcSD11LfbY3/ANS3afJ2QD+0uPHG2/Pda4v6X/y59z8v7ajuEWqhV8Jko44FObbqpJ2lo9AsqNVwG8Y9Wb5L/mtdz9c+s8f8t+M6equqMsgOpWp+Dnj7Rvk/+Spy0rvvN8Q9Jc5Ho2K73BBeRvRH0z/vt8Q9JAdSv++3xD0luRm1BxCE6yP1q7W5vinpJdabxzK4mqpkshPnVx1Hv8yA+mCuM7VV1UdiGawo74QgPjC1kTekDWKJrRsTOYEFzQr5ieuhHVqE6tUC0IDZGOvmkG2BsdavmM++hXVhQnVRUXWQnEK+Yl6qTp3ITpCqVU6b6hiHHnG/osqzuufvQcz/AHrWM3ppOeV9/wAjv7BReCU/qWLzeXz/APh53+5ej8ivo+iva/WlNe2j+CzQt8xz6rgq4/vp/wC/n9c9M0rPyk4UbBM8uxD6uVhxHa50smO/RoXN8I5X/I5ZGWZK2YwN0Ot22EgB0jN4xdcfNd51JHcAqQKzI+G6fNBM0eIB+cNY2BMcoaYfatPEHH2KY1sbDSphYfZTS/fceJjvaFB+V9ONAlPE0e1yeaeo6MIrVyZy2i7lL/KPaqld+0aOO37hxLjZozwCTf8ADvU8U9x20VS0ucwOBewNL262h182432KstXynskl64qZowxrpoo4y1zi4Rll7PsACcHG3GVoUOV9SyONlo3ljGtL3B5c/NFs49tpNrpfzpP0j6ZGrURXy85ZVX/jHEz+qZuVlWftbcTGe5Zv51fcfX6dy1oTgvPvCWWNYx0X794a91iRmt3AYDffkWizhuqOmol8o73rXO8fWOuZ2+31khbG9zQCWtcQDgCQCQCVh13DzDMIh2wAkEjhojlYY/3buMSDnC+bS8OTOYWulcRsLib+dc7UXNznHOJucdJ28eAS93v5mLPynH3dfYpng3txcyzZl8vjqZWfNlkHE9w9BVXhfh6qZGSyWQm7Qe3Nw2+Nr82G1SfnV/6SPqEus6ANOwDjQiF8+quGZ5Y3MfIS2Rpa4ENBs4Yi4GHIp0HD88TGxgteG3xeCXYuJNzcX0rf/Op/0ju3JiuSZlbLrjjPEXD0kogyvOuDmf72qeKf9OXSvKrVEgaC5xs0Akk4AAC5JWN2WM1xSDxVh5VcPmaPqUTS1sgc2Vzm3LRa7cwB2s4HjTxS9x1b3KtI5ZXBvDcPUomk5hbGxpbmus0taBYG2IwRGcLQvF2yCx23G7WnmnqLTigPKgapp0OaeULG4f4eEGaLZznG+FrBoIztemxNlqRm9RsEoZKy6LhUSySMA+Ye1NtIwB1/evyWVx71cTU3FBkKg56C561IzaI56G4qBehmRXE1NxXobIv6PovBKb1LF5zdMvReRJ/+OofA6b1LFqMdPPOUTR17WeG1f5mRZHCUOfGQG3OFuO+la+UZ+W1nhtZ+ZkVG5WkDomOzAHghwFjoxtrFlaEaG26IApi6mGJwBtV2i4JllsWxm33j2red2B5FtU2SQ0yS23MF/wCZ3uUtkWS1zTSFk8OtGdG8nBmNrbDnYnYbW5l9QpeAKVn1C87XuJ81w3zLI/aBHmUzTC2NjWucHWYB/FifFqw0SOHGRsU1q8/HI8E0bn1TxFGS5wLjfB1rNIsD+K/EuuhyXqXaWsZ+Jw/23WhQQOkniqgWmN8LSWub24JY21rYaWg31YrpBOsXqtTmOZiyMk+tM0fhBPpsr0GRLPrTPPE0N9JK22zIrahZtrckcllLkjCzrYjqsh64iuM5lyOqMvbAWJbnDE2uQu1pcj6LXG53HI72ELByoqHZsOYLv6vHm4X26Tq1Lq21dvjesW1rItNyVoQ3+A229zyefOVKoycohop2c7va5aZq7sWZPU3UvW/wk5v91Qm4ApO4M8/vXO5UcG0kMWeYQbPZmhud2xv802OA06cMF0klRvWdwg5jmHqhs0Wfc4WzDnB19Vs2/IrJVuM6PJ2nDWgx6GjSSDo12OBUH5PU3c+Z7x/uWkyqa5oe05zHNDmkaC1wuCMNFioF619Z+Mt2TNMdTh/jPtQX5Iw6nyDlaf8AatZxXG1WWZfDVOhzbQkgPJIGa4ARnN0uc52cANAtcnUbPSXy1JckwNEp5Wg+5UajJt40Pa7jFveg/s/4Tc6iALiTG97Lk3wwcMT+O3ItmauI3q71EzmzXKcN8Dysgld2vascSQcbAY6QNSysnuDXiAOLXEPJIw0AG3sXUZQVudTytGBc3MxxHbdrz4qvwTUkQs35zto7dzne1bluMWTWWYQNI51jVFLnVQzrBgbcWvq1E7b48S7CWqJ0rl5qvNnkBxbZxAOo5ucLWWptYuB8CRfxDnEXdfkOK0+2++UChLXR57u1ON7aMEWBue0Obex1HBw5CrhqZc7bfmUTK5JzSFElMNN1Y7PMkZUgUxcmGhySjZ8cy9KZC/RtB4FS+oYvNwcvSWQ30bQ+B0vqGIleesoz8trNnXtX+ZkWfZXcpXfLazw2r/MyK1k1wWJXZz8WNNgPvEab7hccd+NUR4K4EkmGdgyPW92j/CNLl0tFRQQ/NGe4fXfYnja04N9KpVtfnus3BjcGjVhhdCE43KYenQuridfOVHrvesIVW9TZKTrU8r6bjarf5075s4EGxBFiDiLbwsdkh3q1ESdqzY1Kv0xDGhrAGtaLAAYAblZZMT+hWfGdpVxlS0bfjlWW4sdVPwEQOKAKofqVLrwKKttIOkXsQcQDiDcHnsVbFRgsptXxYqQqbqWNStrrrtdaoyTlDFTca/YqU9RvUkW1ZfIdqxspbPppgXuaBFISRnamEi9sbX1DTo0XCPJU21rJ4fqx1vNcZwMbwRY2xaQASBhdbkc7VjJ52ZTRMs4Frc0h2lpbg5t9djex0WtbBaEkubqx1jZ/VY3BVf8AuWZz3OcWglzhmm5x7UAYDZusiPrhvKuM+l8VF1yFLTwOpq6wzgZJHHTYPaXFoBGkDtTbHSteWqBBBFgQRhpxXF8IUzqencwF1nSB+cHHGxLQx4w+rY7Lg7lqcM3t3PBVGyKBjGCwzQSN7sXG/GU8zN451hZP1bzTx5xubG221yB5rK+6ZTyvuMrKxruoHNx7ZudbZ+tlKgB6lHcW7RuGsYa1cnIcLOxFweUG4POEN0g2rcnxm3656OZzqyQAYBua7Tg0AEHTpufSrk9ICS62Jbm6Bz/GxCoc3q1Q7a5rb/hbj5yrbnLUZrG4TjAaxoHznhttx0m3tWgXKpVP/fR6+1fbjwx8xR3LTIvXBtY4jYcebYnD2u0HNOwnDkPvVe6g6yYaM9pGnBQJO1Tp5vqu0aidLf6Kc8OaVmtQDPOwchXpbIX6NoPAqX1DF5pLQvS2Qn0bQeBUvqGKUedMqP7dW+G1f5mRdLkvI3qLQMMHc+eb+lq5vKYfLq3w2r/MyJcD8IdSOaTZpIN7XzHaM62wjAhFi1I8tcWnS025kuubLV4QomzDOYQJLcbXDVjrGwrm52uY7NcCDv8AStz65340W1ewIza0rHEqkJk8mtwV53IrOEHHXgueM6bqx3qeV9ulfWAaD6FEcIHasBkh2FFLyp5X01zXuOs86myq3lYrS74KPDfzf0S8xZ1W1HVHarUVRvWLFfaFdp+NcrHTmtiOoAGnHcL+khQdVh2rj1AcZ1KmwtGm/wAbU0pw7Y2Gmwtc7MLecrON2/DTVQG/lwVKprC7AgW0W1W4lGVzbYA8pv7lVe5dJHK0UyWAA0AWFtWxQM5QbjYonct4xozpt6BUEPaWuFwdISc+2xCdOrGbU2PsLAWAwA1BRkkKC6ZCfMtYmjmUoZlVZ8qE+ZXGdC4EkPb6ruzjfadXmWkRvWfEQ0WGARBOUxZ0FKzNmafvAgHYdfF/VWih9VTGRTF1IlRc5RL1BxQJxWvVMPUgdeZc8gB/pyqtQUN+2dg0Y8f9PSi182NvgDTznDmWer/TfM/tn5xXpzIT6NoPAqX1DF5ie5enchPo2g8CpfUMWarznlMfl1bvrav8zIs+y0cqB8trfDav8zIs5huoqzRV747AG7funRyHSDxLfh4UhmAbI0H8WBHE4YHzFcxZO0oroqjgJhxhfj91+nkP9FlVNFJH89hA2gXHOEKGoe3Q4gbNI5lpU3Dzm/OHMb+Z3sIWvTHhldV2JdVW4aqll/iMbc67Fh5x70n8BU78Y5HN4rPA5R71qdSs3mxjxTa9iRnursuTkn2b438tjx61Rk4FqG6Yyfw2d5gbq/E+iCVGjmw4z6P1WY9jm/Oa5v4mkelE6pgADq9OPoslhK14pgrkElsdW2/mA2rFiw081/arYkJ0/oudjpzW3HWMti0k7bi3NZVKmsxJt5zfzqn1T/uAw37TuQXzA61ny16+JmsN9m1AlqnKvLKPj9EKSXQduHKPgc66SOdo5qSpCpuN4VF0oUDMtYxq62qUHTbFVlk1j9ChdVKuJurT5PjYhGRB6ok86xo9CqaKXKBKAXIsTHu+a1zhuBPoVD3smL96ss4HmdojIG+w9Kssyed9d7G8tzzYKbDKzOqJs86luM4JhZ89zn/yj2elF67jZ/DYBxC55/1UvUanN/tl0/Bsr9WaNrsPNpWjDSRxYu7c7T80cQ/VClry4e/E82jzKm2Um5OnesXrXSc4uVNbfQLb9nEPafMqdtiRUS3YVlUZGr07kJ9G0HgVL6hi8xF1rXXp3IT6NoPAqX1DEo85ZUH5dW+G1f5mRZgNuX0rRyp/t1b4bV/mZFmrLQiduHtUbpwUUe6ZyGz49yLcIIBLN16xoUiE2cgsR1jx9Z3Kc4czrq7Fw1I3TYjlHoIHmWYAo52rXt2po6GHKhw0sPjDHkzfarHZLEfnwg8bGO5rn2LliFNQdQ3hGiOmFo/wZv8ApBR4n8HHS1ow+9IPTZcgX7FEOTTI7F1LQO0OLf8A2gf6nIbuAqR3zZX8kjHehctnXTgK7TJ/joZsmafVLJzA/wC1C7GobECZ9sDi0X16MN6xM9IgFX1WfEa4yYh1zP8AF/om7HIO7P2aB7llA204+lPnA71fdTxGn/0GnGmV+zFzB6Qof9JpBpc4/wDsb7Cs1wtuUM6+72p7p4jTNLRj6t/8bj6Cnz6YfNiZygn0hZTQnup6p4jWbwgxvzY2N4mAecJScMO+Le5ZtkKZxGj9E1rFyThF5wBG/SfMShOndtPJgOYKq0D40p89NMTe+w27VG+5DcUi42TTA5DsSLsE+8hRc3YmphXU7IBKk2RBI6eT49C9P5CfRtB4FS+oYvLzX4n4+NK9Q5CfRtB4FS+oYg84ZUj5dW+G1f5iRZpatPKg/Lq3w2r/ADEizLKKVkQKBU2op0+KdoUnBAgmO5NdOoFnJXUU+agcuTEJyFEhFK6cFNdIIJZymyS+n440EpILjSEO+OCAx5RL8qAgcoOKdINt8YohZx14+xSBBTKBbzoHIKbP24Js7bzpPPKgTn20KIdu5UgxMSgSRadKYpy86P1/qgkG7cPge8KHUyTsA08exEMh81kzT8WGJVQrHZf4sodSvu1qRcUxlPH7OLYqIPgPmvyIZjIRrnUfg6UN0p5uZERaF6iyE+jaDwKl9QxeXA1eo8hPo2g8CpfUMRHL8IZGUT5pXugaXPlke45z8XOe5zjg7WSVXOQ9B3u3x5OkkkinGQ9B3u3x39JOMiKHvdvjydJJJBLsJoe9x48nSS7CaHvcePJ0kkkDdhFD3uPHk6SbsIoe9x48nSSSQP2EUPe48eTpJDIih73HjydJJJAuwmh73HjydJLsIoe9x48nSSSQN2EUPe7fHk6SfsIoe9x48nSSSQI5EUPe48eTpJdhFD3uPHk6SZJAjkPQd7t8d/STjIih73HjydJJJQSGRVD3AePJ0k5yKoe4Dx5OkkkqI9hVD3AePJ0k/YVQ9wHjydJOkgj2E0PcB48nSURkRQ97jx5Okkkgl2E0Pe48eTpJuwih73b48nSSSQN2EUPe48eTpJdhFD3u3x5OkkkgRyHoO92+PJ0k4yIoe9x48nSSSQN2EUPe48eTpJHIeg73b48nSSSQLsIoe92+PJ0kxyHoO92+O/pJJIhuwag73b47+kvoPBNO2OCGNgzWMijYwbGtYA0Y7gEkkH//2Q==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6" descr="data:image/jpeg;base64,/9j/4AAQSkZJRgABAQAAAQABAAD/2wCEAAkGBxQTEhQUExQUFBQUFBQUFBgXFRgXFBQVFBQWFhQUFBQYHCggGBwlHBQUITEhJSkrLi4uFx8zODMsNygtLiwBCgoKDg0OFxAQGywcHBwsLCwsLCwsLCwsLCwsLCwsLCwsLCwsLCwsLCwsLCwsLCwsLCwsLCwsLCwsLCwsLCwsLP/AABEIALMBGgMBIgACEQEDEQH/xAAcAAABBQEBAQAAAAAAAAAAAAADAAECBAUGCAf/xABQEAABAwIBBgUPCQUHBAMAAAABAAIDBBEhBhIxQVFhBXGBkdITFBYiU1R0kpOhsbPB0fAkMjVCQ1JytPEHIzOi4TRzgpSywuIVYmODJUSj/8QAGAEBAQEBAQAAAAAAAAAAAAAAAAECAwT/xAAfEQEBAQEBAQEAAwEBAAAAAAAAARECEiEDMUFREzL/2gAMAwEAAhEDEQA/AOjrayXq0376YATzAATSAACV4AADsABhZQFXL3afy0vSU66P97N/fTetehsAXLXeRMVMvdp/LSdJSFTL3afy0nSSEexOGpq4I2rl7rN5aTpIrauTukvlZOkggIjQppiwyqcftJfKydJWGyuP2svlZOkqQCm1TWsi40Sd0l8rJ0kVrX65JR/7ZOkq0cpCsNqHa7KbVyJGF2qSbysnSUTE/ukvlpOkitqdwR2T7k2mRQLX90l8rJ0k1n90l8rJ0lp5wOpQcBsT1TIoF7/vy+Vk6SEXv7rN5WTpK89oVdzE0yAOkf3SbysnSSZK/XJLb++fccRzvMiGFCc1XU8xF/VB9tLY6D1aTpIbnyj7WXy0nSRWutvGsfGgpPbYXGI9G4hXU8xVNRJ3Wby0nSTdXl7rN5aTpIrnbgkwJp5gBqJO6zeWk6Sds8ndZvLSdJFdEoOano8ovqpO6zeWk6SDJVS92n8tJ0lNzUF6npfMRNVL3afy0vSUDVy93n8vL0kKWUBU5ahPS+Yuv4QlH28/l5ekq8nC0vd5/Ly9JZ8kpVaSQayppkX5OGZtVRUeXl6Sru4YqO+Kj/MS9JZslQFXfUFampcar+Gajvmp/wAxL00F/DtR3zU/5iXprJdLvQXzhVn41X8PVPfVV/mJumvt+SchdQ0jnOc5zqaBznOJc5xMTSXOccSSdZXnR9SvQ2RTr8HUR20lMf8A8WLcc+3J1Th1WXD7ab1r1HNaVGreOqzf303rXpmkbVxv8u8/gVsWwqeYdgUGjejMBU1cMGbiFIRIgBUxxJpgQjUgxHA3KYaFNXA2NRWtUw1EawKaYgIkaOIhEiYrcUd96s+pfiEQCP1Ib1ZiYBqRMwLtOXG9qElKDqPxyKrJSbj8ci27IckV0vESfowHw7kB8e5bU1OqE0W5crsdpdZ+buHn96gMNQ371bc0IDwAp6awJ0Q0i1uLQoE2UnPQi6+hNMJ8iqyzIzmFVZoSmritNUW1qhNUk61bkoSdJVaSiA1rOrihJKq8kyuy02wKnLSOO5WVLFOabeqckyuyUW0oRpguksc7KoulKESVommQnw2WvTOVnOahFiuS2QHBalZsAIAXozIn6OofA6b1LF51cAvRWRP0dQ+B03qWLUY6clVO/ey4fbTetenYBs8yzq+ptPONk8/rnpmVW9eO369vM+RrZg1C6Kxu4rMZVHaitqjt86mr5aY5Qphyzm1hRWVw2BNMaLDxorAFnsrGn9UdszNvnU1MXMwIjYlVbKNqMyX/ALlPSWLkcZVuKIqnDJvC0IXncun59TXPvYsMapJgU69ceWkkkoyOsEvwRm0LJqqgJV1U5Y01XtXk7/X1/D1/n+eT6NLPfR5ggG51c6A+r3oD63eVnXXGhmDWnz2rINXvUDUDaiY1nyN2qpLKNqz5Jdhuq7pnbQrpi5LIN6qSzgKpNIdqquduJQW5aobQqkk7dqG4DYUF7NxWsZtPJO3eq8lUNQROtUusxtV+J9UZKklVnvJWuaJu9CdSt2FanUZvNY7wdqEWLZMDdhUcxmwrXtnwx8wbF6GyM+j6LwSm9SxfEM5g+qvuWSR+Q0ngtP6pq3xdc/05yPjHC+VkLKqqY9jwWVVS24sQc2d4vpCeDKald9pm/ia4ee1k/DWRcUlVUyGSUF9TUOIGba7p3mwuFWGQEJ+1l/k6K43njXXnrvGi/hymaLmZh4jnHmbcqEOU1KTbqluNrgOeyqD9nsPdZv5OipD9nsPdZf5fcp55a9d/42YeE4XfNmjP+NvoujQcIROOa2WNztge0nmBWEP2eQ92l5m+5J/7PWW7Sd4N/rMDhbiBCmc/6vrr/HVC6m1xXNUGQ7mEnruQbMxuYeU5xur7MlHg368qb/iv5r2UsjU6v+NtryjsmIWR2Pyn/wC5NyNYPQEGbI8vFn1czhsOI5r2WfLXp00VWVdh4QcFxtLkMGG7aiRp0Xa2xtsuCrsGRVtFTJzf8liw2X+XZw8LOVyPhMHSuRhyPcSD11LfbY3/ANS3afJ2QD+0uPHG2/Pda4v6X/y59z8v7ajuEWqhV8Jko44FObbqpJ2lo9AsqNVwG8Y9Wb5L/mtdz9c+s8f8t+M6equqMsgOpWp+Dnj7Rvk/+Spy0rvvN8Q9Jc5Ho2K73BBeRvRH0z/vt8Q9JAdSv++3xD0luRm1BxCE6yP1q7W5vinpJdabxzK4mqpkshPnVx1Hv8yA+mCuM7VV1UdiGawo74QgPjC1kTekDWKJrRsTOYEFzQr5ieuhHVqE6tUC0IDZGOvmkG2BsdavmM++hXVhQnVRUXWQnEK+Yl6qTp3ITpCqVU6b6hiHHnG/osqzuufvQcz/AHrWM3ppOeV9/wAjv7BReCU/qWLzeXz/APh53+5ej8ivo+iva/WlNe2j+CzQt8xz6rgq4/vp/wC/n9c9M0rPyk4UbBM8uxD6uVhxHa50smO/RoXN8I5X/I5ZGWZK2YwN0Ot22EgB0jN4xdcfNd51JHcAqQKzI+G6fNBM0eIB+cNY2BMcoaYfatPEHH2KY1sbDSphYfZTS/fceJjvaFB+V9ONAlPE0e1yeaeo6MIrVyZy2i7lL/KPaqld+0aOO37hxLjZozwCTf8ADvU8U9x20VS0ucwOBewNL262h182432KstXynskl64qZowxrpoo4y1zi4Rll7PsACcHG3GVoUOV9SyONlo3ljGtL3B5c/NFs49tpNrpfzpP0j6ZGrURXy85ZVX/jHEz+qZuVlWftbcTGe5Zv51fcfX6dy1oTgvPvCWWNYx0X794a91iRmt3AYDffkWizhuqOmol8o73rXO8fWOuZ2+31khbG9zQCWtcQDgCQCQCVh13DzDMIh2wAkEjhojlYY/3buMSDnC+bS8OTOYWulcRsLib+dc7UXNznHOJucdJ28eAS93v5mLPynH3dfYpng3txcyzZl8vjqZWfNlkHE9w9BVXhfh6qZGSyWQm7Qe3Nw2+Nr82G1SfnV/6SPqEus6ANOwDjQiF8+quGZ5Y3MfIS2Rpa4ENBs4Yi4GHIp0HD88TGxgteG3xeCXYuJNzcX0rf/Op/0ju3JiuSZlbLrjjPEXD0kogyvOuDmf72qeKf9OXSvKrVEgaC5xs0Akk4AAC5JWN2WM1xSDxVh5VcPmaPqUTS1sgc2Vzm3LRa7cwB2s4HjTxS9x1b3KtI5ZXBvDcPUomk5hbGxpbmus0taBYG2IwRGcLQvF2yCx23G7WnmnqLTigPKgapp0OaeULG4f4eEGaLZznG+FrBoIztemxNlqRm9RsEoZKy6LhUSySMA+Ye1NtIwB1/evyWVx71cTU3FBkKg56C561IzaI56G4qBehmRXE1NxXobIv6PovBKb1LF5zdMvReRJ/+OofA6b1LFqMdPPOUTR17WeG1f5mRZHCUOfGQG3OFuO+la+UZ+W1nhtZ+ZkVG5WkDomOzAHghwFjoxtrFlaEaG26IApi6mGJwBtV2i4JllsWxm33j2red2B5FtU2SQ0yS23MF/wCZ3uUtkWS1zTSFk8OtGdG8nBmNrbDnYnYbW5l9QpeAKVn1C87XuJ81w3zLI/aBHmUzTC2NjWucHWYB/FifFqw0SOHGRsU1q8/HI8E0bn1TxFGS5wLjfB1rNIsD+K/EuuhyXqXaWsZ+Jw/23WhQQOkniqgWmN8LSWub24JY21rYaWg31YrpBOsXqtTmOZiyMk+tM0fhBPpsr0GRLPrTPPE0N9JK22zIrahZtrckcllLkjCzrYjqsh64iuM5lyOqMvbAWJbnDE2uQu1pcj6LXG53HI72ELByoqHZsOYLv6vHm4X26Tq1Lq21dvjesW1rItNyVoQ3+A229zyefOVKoycohop2c7va5aZq7sWZPU3UvW/wk5v91Qm4ApO4M8/vXO5UcG0kMWeYQbPZmhud2xv802OA06cMF0klRvWdwg5jmHqhs0Wfc4WzDnB19Vs2/IrJVuM6PJ2nDWgx6GjSSDo12OBUH5PU3c+Z7x/uWkyqa5oe05zHNDmkaC1wuCMNFioF619Z+Mt2TNMdTh/jPtQX5Iw6nyDlaf8AatZxXG1WWZfDVOhzbQkgPJIGa4ARnN0uc52cANAtcnUbPSXy1JckwNEp5Wg+5UajJt40Pa7jFveg/s/4Tc6iALiTG97Lk3wwcMT+O3ItmauI3q71EzmzXKcN8Dysgld2vascSQcbAY6QNSysnuDXiAOLXEPJIw0AG3sXUZQVudTytGBc3MxxHbdrz4qvwTUkQs35zto7dzne1bluMWTWWYQNI51jVFLnVQzrBgbcWvq1E7b48S7CWqJ0rl5qvNnkBxbZxAOo5ucLWWptYuB8CRfxDnEXdfkOK0+2++UChLXR57u1ON7aMEWBue0Obex1HBw5CrhqZc7bfmUTK5JzSFElMNN1Y7PMkZUgUxcmGhySjZ8cy9KZC/RtB4FS+oYvNwcvSWQ30bQ+B0vqGIleesoz8trNnXtX+ZkWfZXcpXfLazw2r/MyK1k1wWJXZz8WNNgPvEab7hccd+NUR4K4EkmGdgyPW92j/CNLl0tFRQQ/NGe4fXfYnja04N9KpVtfnus3BjcGjVhhdCE43KYenQuridfOVHrvesIVW9TZKTrU8r6bjarf5075s4EGxBFiDiLbwsdkh3q1ESdqzY1Kv0xDGhrAGtaLAAYAblZZMT+hWfGdpVxlS0bfjlWW4sdVPwEQOKAKofqVLrwKKttIOkXsQcQDiDcHnsVbFRgsptXxYqQqbqWNStrrrtdaoyTlDFTca/YqU9RvUkW1ZfIdqxspbPppgXuaBFISRnamEi9sbX1DTo0XCPJU21rJ4fqx1vNcZwMbwRY2xaQASBhdbkc7VjJ52ZTRMs4Frc0h2lpbg5t9djex0WtbBaEkubqx1jZ/VY3BVf8AuWZz3OcWglzhmm5x7UAYDZusiPrhvKuM+l8VF1yFLTwOpq6wzgZJHHTYPaXFoBGkDtTbHSteWqBBBFgQRhpxXF8IUzqencwF1nSB+cHHGxLQx4w+rY7Lg7lqcM3t3PBVGyKBjGCwzQSN7sXG/GU8zN451hZP1bzTx5xubG221yB5rK+6ZTyvuMrKxruoHNx7ZudbZ+tlKgB6lHcW7RuGsYa1cnIcLOxFweUG4POEN0g2rcnxm3656OZzqyQAYBua7Tg0AEHTpufSrk9ICS62Jbm6Bz/GxCoc3q1Q7a5rb/hbj5yrbnLUZrG4TjAaxoHznhttx0m3tWgXKpVP/fR6+1fbjwx8xR3LTIvXBtY4jYcebYnD2u0HNOwnDkPvVe6g6yYaM9pGnBQJO1Tp5vqu0aidLf6Kc8OaVmtQDPOwchXpbIX6NoPAqX1DF5pLQvS2Qn0bQeBUvqGKUedMqP7dW+G1f5mRdLkvI3qLQMMHc+eb+lq5vKYfLq3w2r/MyJcD8IdSOaTZpIN7XzHaM62wjAhFi1I8tcWnS025kuubLV4QomzDOYQJLcbXDVjrGwrm52uY7NcCDv8AStz65340W1ewIza0rHEqkJk8mtwV53IrOEHHXgueM6bqx3qeV9ulfWAaD6FEcIHasBkh2FFLyp5X01zXuOs86myq3lYrS74KPDfzf0S8xZ1W1HVHarUVRvWLFfaFdp+NcrHTmtiOoAGnHcL+khQdVh2rj1AcZ1KmwtGm/wAbU0pw7Y2Gmwtc7MLecrON2/DTVQG/lwVKprC7AgW0W1W4lGVzbYA8pv7lVe5dJHK0UyWAA0AWFtWxQM5QbjYonct4xozpt6BUEPaWuFwdISc+2xCdOrGbU2PsLAWAwA1BRkkKC6ZCfMtYmjmUoZlVZ8qE+ZXGdC4EkPb6ruzjfadXmWkRvWfEQ0WGARBOUxZ0FKzNmafvAgHYdfF/VWih9VTGRTF1IlRc5RL1BxQJxWvVMPUgdeZc8gB/pyqtQUN+2dg0Y8f9PSi182NvgDTznDmWer/TfM/tn5xXpzIT6NoPAqX1DF5ie5enchPo2g8CpfUMWarznlMfl1bvrav8zIs+y0cqB8trfDav8zIs5huoqzRV747AG7funRyHSDxLfh4UhmAbI0H8WBHE4YHzFcxZO0oroqjgJhxhfj91+nkP9FlVNFJH89hA2gXHOEKGoe3Q4gbNI5lpU3Dzm/OHMb+Z3sIWvTHhldV2JdVW4aqll/iMbc67Fh5x70n8BU78Y5HN4rPA5R71qdSs3mxjxTa9iRnursuTkn2b438tjx61Rk4FqG6Yyfw2d5gbq/E+iCVGjmw4z6P1WY9jm/Oa5v4mkelE6pgADq9OPoslhK14pgrkElsdW2/mA2rFiw081/arYkJ0/oudjpzW3HWMti0k7bi3NZVKmsxJt5zfzqn1T/uAw37TuQXzA61ny16+JmsN9m1AlqnKvLKPj9EKSXQduHKPgc66SOdo5qSpCpuN4VF0oUDMtYxq62qUHTbFVlk1j9ChdVKuJurT5PjYhGRB6ok86xo9CqaKXKBKAXIsTHu+a1zhuBPoVD3smL96ss4HmdojIG+w9Kssyed9d7G8tzzYKbDKzOqJs86luM4JhZ89zn/yj2elF67jZ/DYBxC55/1UvUanN/tl0/Bsr9WaNrsPNpWjDSRxYu7c7T80cQ/VClry4e/E82jzKm2Um5OnesXrXSc4uVNbfQLb9nEPafMqdtiRUS3YVlUZGr07kJ9G0HgVL6hi8xF1rXXp3IT6NoPAqX1DEo85ZUH5dW+G1f5mRZgNuX0rRyp/t1b4bV/mZFmrLQiduHtUbpwUUe6ZyGz49yLcIIBLN16xoUiE2cgsR1jx9Z3Kc4czrq7Fw1I3TYjlHoIHmWYAo52rXt2po6GHKhw0sPjDHkzfarHZLEfnwg8bGO5rn2LliFNQdQ3hGiOmFo/wZv8ApBR4n8HHS1ow+9IPTZcgX7FEOTTI7F1LQO0OLf8A2gf6nIbuAqR3zZX8kjHehctnXTgK7TJ/joZsmafVLJzA/wC1C7GobECZ9sDi0X16MN6xM9IgFX1WfEa4yYh1zP8AF/om7HIO7P2aB7llA204+lPnA71fdTxGn/0GnGmV+zFzB6Qof9JpBpc4/wDsb7Cs1wtuUM6+72p7p4jTNLRj6t/8bj6Cnz6YfNiZygn0hZTQnup6p4jWbwgxvzY2N4mAecJScMO+Le5ZtkKZxGj9E1rFyThF5wBG/SfMShOndtPJgOYKq0D40p89NMTe+w27VG+5DcUi42TTA5DsSLsE+8hRc3YmphXU7IBKk2RBI6eT49C9P5CfRtB4FS+oYvLzX4n4+NK9Q5CfRtB4FS+oYg84ZUj5dW+G1f5iRZpatPKg/Lq3w2r/ADEizLKKVkQKBU2op0+KdoUnBAgmO5NdOoFnJXUU+agcuTEJyFEhFK6cFNdIIJZymyS+n440EpILjSEO+OCAx5RL8qAgcoOKdINt8YohZx14+xSBBTKBbzoHIKbP24Js7bzpPPKgTn20KIdu5UgxMSgSRadKYpy86P1/qgkG7cPge8KHUyTsA08exEMh81kzT8WGJVQrHZf4sodSvu1qRcUxlPH7OLYqIPgPmvyIZjIRrnUfg6UN0p5uZERaF6iyE+jaDwKl9QxeXA1eo8hPo2g8CpfUMRHL8IZGUT5pXugaXPlke45z8XOe5zjg7WSVXOQ9B3u3x5OkkkinGQ9B3u3x39JOMiKHvdvjydJJJBLsJoe9x48nSS7CaHvcePJ0kkkDdhFD3uPHk6SbsIoe9x48nSSSQP2EUPe48eTpJDIih73HjydJJJAuwmh73HjydJLsIoe9x48nSSSQN2EUPe7fHk6SfsIoe9x48nSSSQI5EUPe48eTpJdhFD3uPHk6SZJAjkPQd7t8d/STjIih73HjydJJJQSGRVD3AePJ0k5yKoe4Dx5OkkkqI9hVD3AePJ0k/YVQ9wHjydJOkgj2E0PcB48nSURkRQ97jx5Okkkgl2E0Pe48eTpJuwih73b48nSSSQN2EUPe48eTpJdhFD3u3x5OkkkgRyHoO92+PJ0k4yIoe9x48nSSSQN2EUPe48eTpJHIeg73b48nSSSQLsIoe92+PJ0kxyHoO92+O/pJJIhuwag73b47+kvoPBNO2OCGNgzWMijYwbGtYA0Y7gEkkH//2Q==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2" y="1428736"/>
            <a:ext cx="4261679" cy="2705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4143380"/>
            <a:ext cx="4075386" cy="2539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5307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/>
          </a:bodyPr>
          <a:lstStyle/>
          <a:p>
            <a:r>
              <a:rPr lang="hr-HR" sz="2800" dirty="0"/>
              <a:t>Sunčev sustav se nalazi u svemiru,čini ga jedna zvijezda-Sunce </a:t>
            </a:r>
            <a:r>
              <a:rPr lang="hr-HR" sz="2800" dirty="0" smtClean="0"/>
              <a:t>te objekti(asteroidi,kometi,pleneti,prirodni </a:t>
            </a:r>
            <a:r>
              <a:rPr lang="hr-HR" sz="2800" dirty="0"/>
              <a:t>sateliti...) koji kruže oko nje</a:t>
            </a:r>
            <a:r>
              <a:rPr lang="hr-HR" sz="2800" dirty="0" smtClean="0"/>
              <a:t>.</a:t>
            </a:r>
          </a:p>
          <a:p>
            <a:endParaRPr lang="hr-HR" sz="2800" dirty="0"/>
          </a:p>
          <a:p>
            <a:r>
              <a:rPr lang="hr-HR" sz="2800" dirty="0"/>
              <a:t>Planeti su osam tijela u Sunčevu sustavu. </a:t>
            </a:r>
            <a:endParaRPr lang="hr-HR" sz="2800" dirty="0" smtClean="0"/>
          </a:p>
          <a:p>
            <a:endParaRPr lang="hr-HR" sz="2800" dirty="0" smtClean="0"/>
          </a:p>
          <a:p>
            <a:r>
              <a:rPr lang="hr-HR" sz="2800" dirty="0" smtClean="0"/>
              <a:t>Bilježimo </a:t>
            </a:r>
            <a:r>
              <a:rPr lang="hr-HR" sz="2800" dirty="0"/>
              <a:t>ih od udaljenosti od Sunca: Merkur,Venera,Zemlja,Mars,Jupiter,Saturn,Uran,Neptun.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57488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28596" y="500042"/>
            <a:ext cx="8229600" cy="5929354"/>
          </a:xfrm>
        </p:spPr>
        <p:txBody>
          <a:bodyPr>
            <a:normAutofit/>
          </a:bodyPr>
          <a:lstStyle/>
          <a:p>
            <a:r>
              <a:rPr lang="hr-HR" dirty="0" smtClean="0"/>
              <a:t>Poveća </a:t>
            </a:r>
            <a:r>
              <a:rPr lang="hr-HR" dirty="0"/>
              <a:t>tijela koja kruže oko planeta su prirodni sateliti ili mjeseci</a:t>
            </a:r>
            <a:r>
              <a:rPr lang="hr-HR" dirty="0" smtClean="0"/>
              <a:t>.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Planetarni prsteni su sačinjeni od prašine i drugih sitnih tijela</a:t>
            </a:r>
            <a:r>
              <a:rPr lang="hr-HR" dirty="0" smtClean="0"/>
              <a:t>.</a:t>
            </a:r>
          </a:p>
          <a:p>
            <a:endParaRPr lang="hr-HR" dirty="0"/>
          </a:p>
          <a:p>
            <a:r>
              <a:rPr lang="hr-HR" dirty="0"/>
              <a:t>U Hrvatskoj se nalazi cijela </a:t>
            </a:r>
            <a:r>
              <a:rPr lang="hr-HR" dirty="0" err="1"/>
              <a:t>skluptura</a:t>
            </a:r>
            <a:r>
              <a:rPr lang="hr-HR" dirty="0"/>
              <a:t> Sunčeva sustava,većinom se nalazi u Zagrebu.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15493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SUNCE</a:t>
            </a:r>
            <a:endParaRPr lang="hr-H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728" y="1589728"/>
            <a:ext cx="5256584" cy="5007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09106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MERKUR</a:t>
            </a:r>
            <a:endParaRPr lang="hr-H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820" y="1556792"/>
            <a:ext cx="5552484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523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VENERA</a:t>
            </a:r>
            <a:endParaRPr lang="hr-HR" dirty="0"/>
          </a:p>
        </p:txBody>
      </p:sp>
      <p:pic>
        <p:nvPicPr>
          <p:cNvPr id="1026" name="Picture 2" descr="C:\Documents and Settings\Sanja\Desktop\2venera2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651000" y="2132012"/>
            <a:ext cx="5080000" cy="381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823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ZEMLJA</a:t>
            </a:r>
            <a:endParaRPr lang="hr-HR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60388"/>
            <a:ext cx="5904655" cy="51369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95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MARS</a:t>
            </a:r>
            <a:endParaRPr lang="hr-H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6382104" cy="53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1336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JUPITER</a:t>
            </a:r>
            <a:endParaRPr lang="hr-HR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59136" y="1556792"/>
            <a:ext cx="5729087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7718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</TotalTime>
  <Words>148</Words>
  <Application>Microsoft Office PowerPoint</Application>
  <PresentationFormat>Prikaz na zaslonu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Oriel</vt:lpstr>
      <vt:lpstr> SUNČEV SUSTAV</vt:lpstr>
      <vt:lpstr>PowerPointova prezentacija</vt:lpstr>
      <vt:lpstr>PowerPointova prezentacija</vt:lpstr>
      <vt:lpstr>SUNCE</vt:lpstr>
      <vt:lpstr>MERKUR</vt:lpstr>
      <vt:lpstr>VENERA</vt:lpstr>
      <vt:lpstr>ZEMLJA</vt:lpstr>
      <vt:lpstr>MARS</vt:lpstr>
      <vt:lpstr>JUPITER</vt:lpstr>
      <vt:lpstr>SATURN</vt:lpstr>
      <vt:lpstr>URAN</vt:lpstr>
      <vt:lpstr>NEPTUN</vt:lpstr>
      <vt:lpstr>Sunčev sustav u Zagrebu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SUNČEV SUSTAV</dc:title>
  <dc:creator>Knjižnica</dc:creator>
  <cp:lastModifiedBy>Sanja</cp:lastModifiedBy>
  <cp:revision>4</cp:revision>
  <dcterms:created xsi:type="dcterms:W3CDTF">2015-02-05T12:22:57Z</dcterms:created>
  <dcterms:modified xsi:type="dcterms:W3CDTF">2015-02-18T08:26:33Z</dcterms:modified>
</cp:coreProperties>
</file>