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5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01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04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1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66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7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49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39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7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3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2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71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1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20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9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99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8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DD07A9-28BC-468B-89C2-8D670FEBED52}" type="datetimeFigureOut">
              <a:rPr lang="hr-HR" smtClean="0"/>
              <a:t>9.4.2015.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F56738-23B5-4732-9041-5DE607CCA6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6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23767" y="-122963"/>
            <a:ext cx="8825658" cy="2677648"/>
          </a:xfrm>
        </p:spPr>
        <p:txBody>
          <a:bodyPr/>
          <a:lstStyle/>
          <a:p>
            <a:r>
              <a:rPr lang="hr-HR" sz="9600" dirty="0" smtClean="0">
                <a:solidFill>
                  <a:schemeClr val="accent1">
                    <a:lumMod val="75000"/>
                  </a:schemeClr>
                </a:solidFill>
              </a:rPr>
              <a:t>Merkur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36" y="2554685"/>
            <a:ext cx="3449720" cy="34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6640" y="439095"/>
            <a:ext cx="8761413" cy="706964"/>
          </a:xfrm>
        </p:spPr>
        <p:txBody>
          <a:bodyPr/>
          <a:lstStyle/>
          <a:p>
            <a:r>
              <a:rPr lang="hr-HR" dirty="0" smtClean="0"/>
              <a:t>Merkurova vrtnja (rotacija)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877" y="1717235"/>
            <a:ext cx="8825659" cy="3416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Merkur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vrlo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sporo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rotira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oko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vlastite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osi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Nekada se smatralo da je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zbog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plimnih sila sinkroniziran sa Suncem (uvijek okrenut Suncu istom stranom). To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znači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 se okrene oko sebe točno u istom vremenu u kojem napravi jedan okret oko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Sunca. 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90" y="2903787"/>
            <a:ext cx="3511648" cy="35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8332" y="368757"/>
            <a:ext cx="8761413" cy="706964"/>
          </a:xfrm>
        </p:spPr>
        <p:txBody>
          <a:bodyPr/>
          <a:lstStyle/>
          <a:p>
            <a:r>
              <a:rPr lang="hr-HR" sz="5400" dirty="0" smtClean="0"/>
              <a:t>Povijest Merkura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0554" y="1464017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je jedan od 6 planeta poznatih u antičko doba. </a:t>
            </a:r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264. pr. Kr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imao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je dva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imena: ime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Apolon bilo je pridijeljeno jutarnjoj pojavi, a ime Merkur večernjoj. Iako se može zapaziti i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danju bolje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je iskoristiti priliku za noćno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promatranje.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Giovanni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Schiaparelli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1889. odredio period vrtnje i ustanovio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iznosi 88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dana isto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toliko koliko i zvjezdana godina (</a:t>
            </a:r>
            <a:r>
              <a:rPr lang="hr-HR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siderička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godina). P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omoću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najboljeg optičkog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teleskopa Merkur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vidi lošije nego Mjesec golim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okom. </a:t>
            </a:r>
            <a:endParaRPr lang="hr-H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213" y="222963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154955" y="-407963"/>
            <a:ext cx="8825658" cy="2677648"/>
          </a:xfrm>
        </p:spPr>
        <p:txBody>
          <a:bodyPr/>
          <a:lstStyle/>
          <a:p>
            <a:r>
              <a:rPr lang="hr-HR" sz="4800" dirty="0" smtClean="0">
                <a:latin typeface="Forte" panose="03060902040502070203" pitchFamily="66" charset="0"/>
              </a:rPr>
              <a:t>Napravila:</a:t>
            </a:r>
            <a:r>
              <a:rPr lang="hr-HR" sz="4800" dirty="0" smtClean="0"/>
              <a:t/>
            </a:r>
            <a:br>
              <a:rPr lang="hr-HR" sz="4800" dirty="0" smtClean="0"/>
            </a:br>
            <a:r>
              <a:rPr lang="hr-HR" sz="4800" dirty="0" smtClean="0"/>
              <a:t>        </a:t>
            </a:r>
            <a:r>
              <a:rPr lang="hr-H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Laura </a:t>
            </a:r>
            <a:r>
              <a:rPr lang="hr-HR" sz="4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Kolgjeraj</a:t>
            </a:r>
            <a:r>
              <a:rPr lang="hr-HR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0"/>
              </a:rPr>
              <a:t>, 7.D</a:t>
            </a:r>
            <a:endParaRPr lang="hr-HR" sz="4800" i="1" dirty="0">
              <a:solidFill>
                <a:schemeClr val="tx1">
                  <a:lumMod val="95000"/>
                  <a:lumOff val="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560320"/>
            <a:ext cx="5273535" cy="34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3546463" y="-1192108"/>
            <a:ext cx="8825658" cy="2677648"/>
          </a:xfrm>
        </p:spPr>
        <p:txBody>
          <a:bodyPr/>
          <a:lstStyle/>
          <a:p>
            <a:r>
              <a:rPr lang="hr-HR" sz="8000" dirty="0" smtClean="0"/>
              <a:t>Merkur</a:t>
            </a:r>
            <a:endParaRPr lang="hr-HR" sz="8000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37503" y="1879435"/>
            <a:ext cx="8825658" cy="8614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Planet najbliži suncu, vrlo izdužene staze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Od sunca je udaljen 57,91 milijuna kilometara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Sunce obiđe za zvjezdanu godinu, točnije 88 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Promjer mu je 4879,4 km i os njegove vrtnje okomita je stazi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Okreće se vrlo sporo i </a:t>
            </a:r>
            <a:r>
              <a:rPr lang="hr-HR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siderički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mu dan traje 58,65 dana, a sunčev 176 dana</a:t>
            </a:r>
            <a:endParaRPr lang="hr-H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30587" y="298418"/>
            <a:ext cx="8761413" cy="706964"/>
          </a:xfrm>
        </p:spPr>
        <p:txBody>
          <a:bodyPr/>
          <a:lstStyle/>
          <a:p>
            <a:r>
              <a:rPr lang="hr-HR" sz="8000" dirty="0" smtClean="0"/>
              <a:t>Merkur</a:t>
            </a:r>
            <a:endParaRPr lang="hr-HR" sz="8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0555" y="1379611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Zbog njegova svojstvena gibanja promatrač bi na Merkuru doživio dvostruk izlazak Sunca ili dvostruko podne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je </a:t>
            </a:r>
            <a:r>
              <a:rPr lang="pl-PL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skoro tri </a:t>
            </a:r>
            <a:r>
              <a:rPr lang="pl-PL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puta manji od </a:t>
            </a:r>
            <a:r>
              <a:rPr lang="pl-PL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Zemlje.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Nema atmosferu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 zapaženi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plinovi: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kisik, vodik, helij i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argon.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Temperatura površine mijenja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 se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od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173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°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 do 427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°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Površina mu je prekrivena kraterima i malim "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morima„ te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jako nalikuje Mjesečevoj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površini (zbog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jače privlačne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sile krateri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 mu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zbijeniji).</a:t>
            </a:r>
          </a:p>
        </p:txBody>
      </p:sp>
    </p:spTree>
    <p:extLst>
      <p:ext uri="{BB962C8B-B14F-4D97-AF65-F5344CB8AC3E}">
        <p14:creationId xmlns:p14="http://schemas.microsoft.com/office/powerpoint/2010/main" val="9402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44935" y="242148"/>
            <a:ext cx="8761413" cy="706964"/>
          </a:xfrm>
        </p:spPr>
        <p:txBody>
          <a:bodyPr/>
          <a:lstStyle/>
          <a:p>
            <a:r>
              <a:rPr lang="hr-HR" sz="8000" dirty="0" smtClean="0"/>
              <a:t>Merkur </a:t>
            </a:r>
            <a:endParaRPr lang="hr-HR" sz="8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8812" y="1238934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 kori se vide ostatci velikih pomaka i stezanja planetnoga tijela </a:t>
            </a:r>
            <a:r>
              <a:rPr lang="sv-SE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uzrokovanog </a:t>
            </a:r>
            <a:r>
              <a:rPr lang="sv-SE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hlađenjem. </a:t>
            </a:r>
            <a:endParaRPr lang="hr-H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Središte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Merkura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sastoji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pretežito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od metala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ima slabo magnetno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polje.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 naizmjeničnim vremenskim razmacima od 7 i 13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godina vidi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kako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prelazi preko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Sunčeva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kruga (tranzit).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starim češkim imenima za planete kajkavci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 jedno vrijeme za Merkur upotrebljavali ime </a:t>
            </a:r>
            <a:r>
              <a:rPr lang="hr-HR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Dobropas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Zbog blizine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Sunca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rijetko je u povoljnom položaju za promatranje, a i tada je vidljiv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samo iznad obzora, kratko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vrijeme prije izlaska ili nakon zalaska Sunca. </a:t>
            </a:r>
            <a:endParaRPr lang="hr-H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nema prirodnih satelita.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148" y="179773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10562" y="188267"/>
            <a:ext cx="8761413" cy="706964"/>
          </a:xfrm>
        </p:spPr>
        <p:txBody>
          <a:bodyPr/>
          <a:lstStyle/>
          <a:p>
            <a:r>
              <a:rPr lang="hr-HR" sz="6000" dirty="0" smtClean="0"/>
              <a:t>Merkurova atmosfera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2419" y="1140460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Merkurova atmosfera je vrlo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rijetka (oko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1012 puta rjeđa od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Zemljine).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Najčešće se smatra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 Merkur nema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atmosferu te su ustanovljeni helij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vodik i kisik. </a:t>
            </a:r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Zbog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visokih temperatura i slabe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gravitacije atomi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 molekule atmosfere neprestano odlaze s planeta. </a:t>
            </a:r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Izgubljena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atmosfera obnavlja se na slijedeće načine: česticama Sunčevog vjetra zarobljenih Merkurovim magnetskim poljem, isparavanjem polarnog leda i isparavanjem prilikom udara </a:t>
            </a:r>
            <a:r>
              <a:rPr lang="hr-HR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mikrometeora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8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8850" y="565705"/>
            <a:ext cx="8761413" cy="706964"/>
          </a:xfrm>
        </p:spPr>
        <p:txBody>
          <a:bodyPr/>
          <a:lstStyle/>
          <a:p>
            <a:r>
              <a:rPr lang="hr-HR" sz="3800" dirty="0" smtClean="0"/>
              <a:t>Merkurova površinska temperatura</a:t>
            </a:r>
            <a:endParaRPr lang="hr-HR" sz="3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0892" y="1689101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Toplinski uvjeti u kojima se nalazi Merkurovo tlo najoštriji su u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čitavome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Sunčevu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sustavu.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Razlog ovako velikih razlika je Merkurova spora rotacija oko vlastite osi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Strana okrenuta Suncu izložena je dugotrajnom zagrijavanju,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ada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točka na površini dođe na noćnu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stranu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počinje sporo hlađenje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nema tekućine na površini, niti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gustu atmosferu čija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bi strujanja ublažila temperaturne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razlike.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Godišnja doba ovise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položaju na izduženoj </a:t>
            </a:r>
            <a:r>
              <a:rPr lang="hr-H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stazi također kao i o planetarnoj </a:t>
            </a:r>
            <a:r>
              <a:rPr lang="hr-H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dužini mjesta na kugli.</a:t>
            </a:r>
          </a:p>
        </p:txBody>
      </p:sp>
    </p:spTree>
    <p:extLst>
      <p:ext uri="{BB962C8B-B14F-4D97-AF65-F5344CB8AC3E}">
        <p14:creationId xmlns:p14="http://schemas.microsoft.com/office/powerpoint/2010/main" val="11426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5406" y="438830"/>
            <a:ext cx="8761413" cy="706964"/>
          </a:xfrm>
        </p:spPr>
        <p:txBody>
          <a:bodyPr/>
          <a:lstStyle/>
          <a:p>
            <a:r>
              <a:rPr lang="hr-HR" sz="7200" dirty="0" smtClean="0"/>
              <a:t>Merkurov reljef</a:t>
            </a:r>
            <a:endParaRPr lang="hr-HR" sz="7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0216" y="1604694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 prvi pogled površina Merkura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jako sliči površini Mjeseca.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Svojstveni reljefni oblici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su: krateri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kružna brda, bazeni (velike kružne ravnice nalik Mjesečevim morima) i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rasjedi.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Tlo na Merkuru je rahlo i </a:t>
            </a:r>
            <a:r>
              <a:rPr lang="pl-PL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razmrvljeno koje nastaje </a:t>
            </a:r>
            <a:r>
              <a:rPr lang="pl-PL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pod udarima </a:t>
            </a:r>
            <a:r>
              <a:rPr lang="pl-PL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meteorita.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Merkurovo tlo djeluje i termička erozija, širenje i skupljanje tla zbog naglih promjena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temperature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(razlog zbog čega i nastaju pustinje na Zemlji). </a:t>
            </a:r>
            <a:endParaRPr lang="hr-HR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7899" y="374862"/>
            <a:ext cx="8761413" cy="706964"/>
          </a:xfrm>
        </p:spPr>
        <p:txBody>
          <a:bodyPr/>
          <a:lstStyle/>
          <a:p>
            <a:r>
              <a:rPr lang="hr-HR" sz="4400" dirty="0" smtClean="0"/>
              <a:t>Svojstva unutrašnjosti Merkura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6486" y="1576558"/>
            <a:ext cx="8825659" cy="3416300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Merkurova jezgra se sastoji od 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velike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željezne 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jezgre. Unutrašnjost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sastoji od 70% metala i 30% silikata. </a:t>
            </a:r>
            <a:endParaRPr lang="hr-HR" sz="1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Prosječna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gustoća Merkura je 5 430 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kg/m3 što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je nešto manje od prosječne gustoće Zemlje. </a:t>
            </a:r>
            <a:endParaRPr lang="hr-HR" sz="1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Razlog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zašto 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(unatoč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velikoj količini 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željeza)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ima manju gustoću nego Zemlja je u tome što cjelokupna masa Zemlje pritišće planet i stvara veću gustoću. Merkur ima masu od samo 5,5% mase Zemlje. </a:t>
            </a:r>
            <a:endParaRPr lang="hr-HR" sz="1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Jezgra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Merkura popunjava 42% planetarnog 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prostora.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Jezgru okružuje plašt debljine 600 km. </a:t>
            </a:r>
            <a:endParaRPr lang="hr-HR" sz="1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</a:t>
            </a:r>
            <a:r>
              <a:rPr lang="hr-HR" sz="1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nema magme</a:t>
            </a:r>
            <a:r>
              <a:rPr lang="hr-HR" sz="1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hr-H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145" y="1081826"/>
            <a:ext cx="2857500" cy="29718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759483" y="4053626"/>
            <a:ext cx="4604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1.  Kora: debljine 100–300 km</a:t>
            </a:r>
          </a:p>
          <a:p>
            <a:r>
              <a:rPr lang="hr-HR" sz="1600" dirty="0" smtClean="0"/>
              <a:t>2.  Plašt: debljine oko 600 km</a:t>
            </a:r>
          </a:p>
          <a:p>
            <a:r>
              <a:rPr lang="hr-HR" sz="1600" dirty="0" smtClean="0"/>
              <a:t>3.  Jezgra: polumjer oko 1 800 km.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750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000">
              <a:schemeClr val="tx1">
                <a:lumMod val="95000"/>
                <a:lumOff val="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9864" y="481299"/>
            <a:ext cx="8761413" cy="706964"/>
          </a:xfrm>
        </p:spPr>
        <p:txBody>
          <a:bodyPr/>
          <a:lstStyle/>
          <a:p>
            <a:r>
              <a:rPr lang="hr-HR" sz="4800" dirty="0" smtClean="0"/>
              <a:t>Merkurov tranzit (prijelaz)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352" y="1703167"/>
            <a:ext cx="8825659" cy="34163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Merkur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prelazi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preko Sunčeva kruga (tranzit) češće nego Venera. </a:t>
            </a:r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Zadnja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tri prijelaza su se dogodila 1999., 2003. i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2006., 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slijedeći će se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dogoditi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2016. </a:t>
            </a:r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Tranziti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prate s najvećom pažnjom jer pomažu da se točnije odrede staze planeta. </a:t>
            </a:r>
            <a:endParaRPr lang="hr-HR" sz="2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Trenutci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 kojima planet redom dira rub Sunca s vanjske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strane pa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 unutrašnje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strane pa opet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 unutrašnje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strane i opet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 vanjske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strane zovu 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 </a:t>
            </a:r>
            <a:r>
              <a:rPr lang="hr-HR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prvi</a:t>
            </a:r>
            <a:r>
              <a:rPr lang="hr-HR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drugi, treći i četvrti dodir ili kontakt.</a:t>
            </a:r>
          </a:p>
        </p:txBody>
      </p:sp>
    </p:spTree>
    <p:extLst>
      <p:ext uri="{BB962C8B-B14F-4D97-AF65-F5344CB8AC3E}">
        <p14:creationId xmlns:p14="http://schemas.microsoft.com/office/powerpoint/2010/main" val="18861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</TotalTime>
  <Words>814</Words>
  <Application>Microsoft Office PowerPoint</Application>
  <PresentationFormat>Široki zaslon</PresentationFormat>
  <Paragraphs>58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Cooper Black</vt:lpstr>
      <vt:lpstr>Forte</vt:lpstr>
      <vt:lpstr>Wingdings 3</vt:lpstr>
      <vt:lpstr>Soba za sastanke za ion</vt:lpstr>
      <vt:lpstr>Merkur </vt:lpstr>
      <vt:lpstr>Merkur</vt:lpstr>
      <vt:lpstr>Merkur</vt:lpstr>
      <vt:lpstr>Merkur </vt:lpstr>
      <vt:lpstr>Merkurova atmosfera</vt:lpstr>
      <vt:lpstr>Merkurova površinska temperatura</vt:lpstr>
      <vt:lpstr>Merkurov reljef</vt:lpstr>
      <vt:lpstr>Svojstva unutrašnjosti Merkura</vt:lpstr>
      <vt:lpstr>Merkurov tranzit (prijelaz)</vt:lpstr>
      <vt:lpstr>Merkurova vrtnja (rotacija)</vt:lpstr>
      <vt:lpstr>Povijest Merkura</vt:lpstr>
      <vt:lpstr>Napravila:         Laura Kolgjeraj, 7.D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USER</dc:creator>
  <cp:lastModifiedBy>USER</cp:lastModifiedBy>
  <cp:revision>19</cp:revision>
  <dcterms:created xsi:type="dcterms:W3CDTF">2015-04-09T20:10:46Z</dcterms:created>
  <dcterms:modified xsi:type="dcterms:W3CDTF">2015-04-09T23:07:46Z</dcterms:modified>
</cp:coreProperties>
</file>