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1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45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3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55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43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06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38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098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56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9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9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FBFA-8B11-4669-8D58-F35CBF741D1D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E9F9-0C99-41C1-9082-D181EBB4A8D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40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ASTONOMIJA-MITOLOGIJA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SUNČEV </a:t>
            </a:r>
            <a:r>
              <a:rPr lang="hr-HR" dirty="0"/>
              <a:t>SUSTAV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Poznato </a:t>
            </a:r>
            <a:r>
              <a:rPr lang="hr-HR" dirty="0"/>
              <a:t>je da svaka pojava u svijetu dobije po nekome ili nečemu ime pa tako i planeti u našem Sunčevu sustavu.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1785926"/>
            <a:ext cx="6317504" cy="27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/>
          <a:lstStyle/>
          <a:p>
            <a:r>
              <a:rPr lang="hr-HR" b="1" i="1" dirty="0" smtClean="0"/>
              <a:t>JUPITER(MITOLOGIJA)</a:t>
            </a:r>
          </a:p>
          <a:p>
            <a:r>
              <a:rPr lang="hr-HR" dirty="0" smtClean="0"/>
              <a:t>bog </a:t>
            </a:r>
            <a:r>
              <a:rPr lang="hr-HR" dirty="0"/>
              <a:t>svjetla</a:t>
            </a:r>
            <a:r>
              <a:rPr lang="hr-HR" dirty="0" smtClean="0"/>
              <a:t>.</a:t>
            </a:r>
          </a:p>
          <a:p>
            <a:r>
              <a:rPr lang="hr-HR" dirty="0" smtClean="0"/>
              <a:t>Šalje </a:t>
            </a:r>
            <a:r>
              <a:rPr lang="hr-HR" dirty="0"/>
              <a:t>grmljavinu i munju, zaštitnik je pravde i istine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Povezan </a:t>
            </a:r>
            <a:r>
              <a:rPr lang="hr-HR" dirty="0"/>
              <a:t>je sa Zeusom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3210343"/>
            <a:ext cx="4572032" cy="343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7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/>
          <a:lstStyle/>
          <a:p>
            <a:endParaRPr lang="hr-HR" sz="2400" dirty="0" smtClean="0"/>
          </a:p>
          <a:p>
            <a:r>
              <a:rPr lang="hr-HR" sz="2400" b="1" i="1" dirty="0" smtClean="0"/>
              <a:t>JUPITER(PLANET)</a:t>
            </a:r>
          </a:p>
          <a:p>
            <a:r>
              <a:rPr lang="hr-HR" sz="2400" dirty="0" smtClean="0"/>
              <a:t>Četvrti </a:t>
            </a:r>
            <a:r>
              <a:rPr lang="hr-HR" sz="2400" dirty="0"/>
              <a:t>najsjajniji planet,najveći u Sunčevu sustavu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Atmosfera </a:t>
            </a:r>
            <a:r>
              <a:rPr lang="hr-HR" sz="2400" dirty="0"/>
              <a:t>sastoji se od gustih slojeva oblaka čija visina seže do 1000 kilometara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Prosječna </a:t>
            </a:r>
            <a:r>
              <a:rPr lang="hr-HR" sz="2400" dirty="0"/>
              <a:t>brzina vjetra je 500km/h u gornjim slojevima atmosfere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Jedan </a:t>
            </a:r>
            <a:r>
              <a:rPr lang="hr-HR" sz="2400" dirty="0"/>
              <a:t>Jupiterov dan traje 9 sati i 50 </a:t>
            </a:r>
            <a:r>
              <a:rPr lang="hr-HR" sz="2400" dirty="0" smtClean="0"/>
              <a:t>minutu,a </a:t>
            </a:r>
            <a:r>
              <a:rPr lang="hr-HR" sz="2400" dirty="0"/>
              <a:t>Sunce obiđe za 11,87 godina. </a:t>
            </a:r>
          </a:p>
          <a:p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613387"/>
            <a:ext cx="4857784" cy="32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endParaRPr lang="hr-HR" sz="1900" dirty="0" smtClean="0"/>
          </a:p>
          <a:p>
            <a:r>
              <a:rPr lang="hr-HR" sz="1900" b="1" i="1" dirty="0" smtClean="0"/>
              <a:t>SATURN(MITOLOGIJA)</a:t>
            </a:r>
          </a:p>
          <a:p>
            <a:pPr>
              <a:buNone/>
            </a:pPr>
            <a:endParaRPr lang="hr-HR" sz="1900" b="1" i="1" dirty="0" smtClean="0"/>
          </a:p>
          <a:p>
            <a:r>
              <a:rPr lang="hr-HR" sz="1900" dirty="0" smtClean="0"/>
              <a:t>u </a:t>
            </a:r>
            <a:r>
              <a:rPr lang="hr-HR" sz="1900" dirty="0"/>
              <a:t>grčkoj mitologiji poznat kao Kronos,bog novca i zemljoradnje</a:t>
            </a:r>
            <a:r>
              <a:rPr lang="hr-HR" sz="1900" dirty="0" smtClean="0"/>
              <a:t>.</a:t>
            </a:r>
          </a:p>
          <a:p>
            <a:r>
              <a:rPr lang="hr-HR" sz="1900" dirty="0" smtClean="0"/>
              <a:t>Saturn </a:t>
            </a:r>
            <a:r>
              <a:rPr lang="hr-HR" sz="1900" dirty="0"/>
              <a:t>prikazan kao starac koji doslovno grize kožu svom </a:t>
            </a:r>
            <a:r>
              <a:rPr lang="hr-HR" sz="1900" dirty="0" smtClean="0"/>
              <a:t>djetetu, nakaza</a:t>
            </a:r>
            <a:r>
              <a:rPr lang="hr-HR" sz="1900" dirty="0"/>
              <a:t>, čudovište koje jede svog sina. Pojeo mu je glavu, samo mu još tijelo ostaje. Neki kritičari ističu Saturn je prikazan kao čovjek koji ima moć i želi ju zadržati,jedna je priča o Saturnu.  </a:t>
            </a:r>
          </a:p>
          <a:p>
            <a:endParaRPr lang="hr-H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2500306"/>
            <a:ext cx="4572032" cy="420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7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hr-HR" sz="2400" b="1" i="1" dirty="0" smtClean="0"/>
              <a:t>SATURN(PLANET)</a:t>
            </a:r>
          </a:p>
          <a:p>
            <a:pPr>
              <a:buNone/>
            </a:pPr>
            <a:endParaRPr lang="hr-HR" sz="2400" b="1" i="1" dirty="0" smtClean="0"/>
          </a:p>
          <a:p>
            <a:r>
              <a:rPr lang="hr-HR" sz="2400" dirty="0" smtClean="0"/>
              <a:t>šesti </a:t>
            </a:r>
            <a:r>
              <a:rPr lang="hr-HR" sz="2400" dirty="0"/>
              <a:t>planet u Sunčevu sustavu,najpoznatija stvar o Saturnu je planetarni prsteni,kojih je do sada otkriveno 62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Saturn </a:t>
            </a:r>
            <a:r>
              <a:rPr lang="hr-HR" sz="2400" dirty="0"/>
              <a:t>se rijetko pojavljuje kao središte radnje, ali su zbog prstena njegove slike popularne kao pozadina u mnogim filmovima.</a:t>
            </a:r>
          </a:p>
          <a:p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786058"/>
            <a:ext cx="5572164" cy="381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0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5793507"/>
          </a:xfrm>
        </p:spPr>
        <p:txBody>
          <a:bodyPr/>
          <a:lstStyle/>
          <a:p>
            <a:r>
              <a:rPr lang="hr-HR" b="1" i="1" dirty="0"/>
              <a:t>URAN(MITOLOGIJA)- </a:t>
            </a:r>
            <a:endParaRPr lang="hr-HR" b="1" i="1" dirty="0" smtClean="0"/>
          </a:p>
          <a:p>
            <a:r>
              <a:rPr lang="hr-HR" dirty="0" smtClean="0"/>
              <a:t>bog </a:t>
            </a:r>
            <a:r>
              <a:rPr lang="hr-HR" dirty="0"/>
              <a:t>neba, </a:t>
            </a:r>
            <a:r>
              <a:rPr lang="hr-HR" dirty="0" err="1" smtClean="0"/>
              <a:t>Gein</a:t>
            </a:r>
            <a:r>
              <a:rPr lang="hr-HR" dirty="0" smtClean="0"/>
              <a:t> </a:t>
            </a:r>
            <a:r>
              <a:rPr lang="hr-HR" dirty="0"/>
              <a:t>muž i sin</a:t>
            </a:r>
            <a:r>
              <a:rPr lang="hr-HR" dirty="0" smtClean="0"/>
              <a:t>.</a:t>
            </a:r>
          </a:p>
          <a:p>
            <a:r>
              <a:rPr lang="hr-HR" dirty="0" smtClean="0"/>
              <a:t>Mrzio </a:t>
            </a:r>
            <a:r>
              <a:rPr lang="hr-HR" dirty="0"/>
              <a:t>je svoju djecu. </a:t>
            </a:r>
          </a:p>
          <a:p>
            <a:endParaRPr lang="hr-H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32856"/>
            <a:ext cx="4254411" cy="404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4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r-HR" b="1" i="1" dirty="0"/>
              <a:t>URAN(PLANET</a:t>
            </a:r>
            <a:r>
              <a:rPr lang="hr-HR" b="1" i="1" dirty="0" smtClean="0"/>
              <a:t>)-</a:t>
            </a:r>
          </a:p>
          <a:p>
            <a:r>
              <a:rPr lang="hr-HR" sz="2400" dirty="0" smtClean="0"/>
              <a:t>sedmi </a:t>
            </a:r>
            <a:r>
              <a:rPr lang="hr-HR" sz="2400" dirty="0"/>
              <a:t>planet u sunčevu sustavu i </a:t>
            </a:r>
            <a:r>
              <a:rPr lang="hr-HR" sz="2400" dirty="0" smtClean="0"/>
              <a:t>treći </a:t>
            </a:r>
            <a:r>
              <a:rPr lang="hr-HR" sz="2400" dirty="0"/>
              <a:t>po veličini</a:t>
            </a:r>
            <a:r>
              <a:rPr lang="hr-HR" sz="2400" dirty="0" smtClean="0"/>
              <a:t>. Uran </a:t>
            </a:r>
            <a:r>
              <a:rPr lang="hr-HR" sz="2400" dirty="0"/>
              <a:t>odbija oko 51% sunčeva svjetla</a:t>
            </a:r>
            <a:r>
              <a:rPr lang="hr-HR" sz="2400" dirty="0" smtClean="0"/>
              <a:t>. Pronađeno </a:t>
            </a:r>
            <a:r>
              <a:rPr lang="hr-HR" sz="2400" dirty="0"/>
              <a:t>je 27 prirodnih satelita</a:t>
            </a:r>
            <a:r>
              <a:rPr lang="hr-HR" sz="2400" dirty="0" smtClean="0"/>
              <a:t>. Uran </a:t>
            </a:r>
            <a:r>
              <a:rPr lang="hr-HR" sz="2400" dirty="0"/>
              <a:t>je prvi planet otkriven u moderno doba. Otkrio ga je </a:t>
            </a:r>
            <a:r>
              <a:rPr lang="hr-HR" sz="2400" dirty="0" err="1"/>
              <a:t>William</a:t>
            </a:r>
            <a:r>
              <a:rPr lang="hr-HR" sz="2400" dirty="0"/>
              <a:t> </a:t>
            </a:r>
            <a:r>
              <a:rPr lang="hr-HR" sz="2400" dirty="0" err="1"/>
              <a:t>Herschel</a:t>
            </a:r>
            <a:r>
              <a:rPr lang="hr-HR" sz="2400" dirty="0"/>
              <a:t>, glazbenik koji je postao astronom amater</a:t>
            </a:r>
            <a:r>
              <a:rPr lang="hr-HR" sz="2400" dirty="0" smtClean="0"/>
              <a:t>. Uran </a:t>
            </a:r>
            <a:r>
              <a:rPr lang="hr-HR" sz="2400" dirty="0"/>
              <a:t>se može vidjeti i golim okom, ali ga je </a:t>
            </a:r>
            <a:r>
              <a:rPr lang="hr-HR" sz="2400" dirty="0" smtClean="0"/>
              <a:t>teško </a:t>
            </a:r>
            <a:r>
              <a:rPr lang="hr-HR" sz="2400" dirty="0"/>
              <a:t>razaznati od okolnih zvijezda. </a:t>
            </a:r>
            <a:endParaRPr lang="hr-HR" sz="2400" dirty="0" smtClean="0"/>
          </a:p>
          <a:p>
            <a:endParaRPr lang="hr-HR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4464496" cy="362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824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hr-HR" sz="2400" b="1" i="1" dirty="0"/>
              <a:t>NEPTUN(MITOLOGIJA</a:t>
            </a:r>
            <a:r>
              <a:rPr lang="hr-HR" sz="2400" b="1" i="1" dirty="0" smtClean="0"/>
              <a:t>)-</a:t>
            </a:r>
          </a:p>
          <a:p>
            <a:r>
              <a:rPr lang="hr-HR" sz="2400" dirty="0" smtClean="0"/>
              <a:t>poznat </a:t>
            </a:r>
            <a:r>
              <a:rPr lang="hr-HR" sz="2400" dirty="0"/>
              <a:t>kao i Posejdon,bog mora i potresa</a:t>
            </a:r>
            <a:r>
              <a:rPr lang="hr-HR" sz="2400" dirty="0" smtClean="0"/>
              <a:t>. Neptun </a:t>
            </a:r>
            <a:r>
              <a:rPr lang="hr-HR" sz="2400" dirty="0"/>
              <a:t>je bio štovan u Rimu kao bog konja i konjskih utrka</a:t>
            </a:r>
            <a:r>
              <a:rPr lang="hr-HR" sz="2400" dirty="0" smtClean="0"/>
              <a:t>. Imao </a:t>
            </a:r>
            <a:r>
              <a:rPr lang="hr-HR" sz="2400" dirty="0"/>
              <a:t>je puno žena,ali i muškaraca. Posejdonovo ime vjerojatno je izvedeno od grčkih riječi "muškarac", "muž" ,"zemlja". </a:t>
            </a:r>
            <a:endParaRPr lang="hr-HR" sz="2400" dirty="0" smtClean="0"/>
          </a:p>
          <a:p>
            <a:endParaRPr lang="hr-HR" sz="2400" dirty="0"/>
          </a:p>
          <a:p>
            <a:endParaRPr lang="hr-H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2996952"/>
            <a:ext cx="4248472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777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 </a:t>
            </a:r>
            <a:endParaRPr lang="hr-HR" sz="2400" dirty="0"/>
          </a:p>
          <a:p>
            <a:r>
              <a:rPr lang="hr-HR" sz="2400" b="1" i="1" dirty="0"/>
              <a:t>NEPTUN(PLANET</a:t>
            </a:r>
            <a:r>
              <a:rPr lang="hr-HR" sz="2400" b="1" i="1" dirty="0" smtClean="0"/>
              <a:t>)-</a:t>
            </a:r>
          </a:p>
          <a:p>
            <a:r>
              <a:rPr lang="hr-HR" sz="2400" dirty="0" smtClean="0"/>
              <a:t>četvrti </a:t>
            </a:r>
            <a:r>
              <a:rPr lang="hr-HR" sz="2400" dirty="0"/>
              <a:t>je najveći planet po promjeru i treći po masi koja je </a:t>
            </a:r>
            <a:r>
              <a:rPr lang="hr-HR" sz="2400" dirty="0" err="1"/>
              <a:t>sedmanaest</a:t>
            </a:r>
            <a:r>
              <a:rPr lang="hr-HR" sz="2400" dirty="0"/>
              <a:t> puta veća od Zemljine</a:t>
            </a:r>
            <a:r>
              <a:rPr lang="hr-HR" sz="2400" dirty="0" smtClean="0"/>
              <a:t>. Neptun </a:t>
            </a:r>
            <a:r>
              <a:rPr lang="hr-HR" sz="2400" dirty="0"/>
              <a:t>je prvi planet pronađen matematičkim izračunima</a:t>
            </a:r>
            <a:r>
              <a:rPr lang="hr-HR" sz="2400" dirty="0" smtClean="0"/>
              <a:t>. Neptun </a:t>
            </a:r>
            <a:r>
              <a:rPr lang="hr-HR" sz="2400" dirty="0"/>
              <a:t>ima 14 prirodnih satelita</a:t>
            </a:r>
            <a:r>
              <a:rPr lang="hr-HR" sz="2400" dirty="0" smtClean="0"/>
              <a:t>.</a:t>
            </a:r>
          </a:p>
          <a:p>
            <a:endParaRPr lang="hr-HR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5256585" cy="370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681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Napravila:Lucija Matešić,8.b</a:t>
            </a:r>
          </a:p>
          <a:p>
            <a:r>
              <a:rPr lang="hr-HR" dirty="0" smtClean="0"/>
              <a:t>Izvori:</a:t>
            </a:r>
            <a:r>
              <a:rPr lang="hr-HR" dirty="0" err="1" smtClean="0"/>
              <a:t>Wikipedia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40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958166" cy="3000395"/>
          </a:xfrm>
        </p:spPr>
        <p:txBody>
          <a:bodyPr>
            <a:noAutofit/>
          </a:bodyPr>
          <a:lstStyle/>
          <a:p>
            <a:r>
              <a:rPr lang="hr-HR" sz="2800" b="1" i="1" dirty="0" smtClean="0"/>
              <a:t>MERUR</a:t>
            </a:r>
            <a:r>
              <a:rPr lang="hr-HR" sz="2800" dirty="0" smtClean="0"/>
              <a:t>- </a:t>
            </a:r>
            <a:r>
              <a:rPr lang="hr-HR" sz="2800" dirty="0"/>
              <a:t>bog trgovine i </a:t>
            </a:r>
            <a:r>
              <a:rPr lang="hr-HR" sz="2800" dirty="0" smtClean="0"/>
              <a:t>potovanja (</a:t>
            </a:r>
            <a:r>
              <a:rPr lang="hr-HR" sz="2800" dirty="0"/>
              <a:t>po njemu je i element merurij dobio ime). U grčkoj je mitologiju nosio ime Hermes.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Merkur </a:t>
            </a:r>
            <a:r>
              <a:rPr lang="hr-HR" sz="2800" dirty="0"/>
              <a:t>je tako nosio krilate sandale i kacigu, te glasnički štap, a ponekad i šešir protiv Sunca, što je bilo karakteristično Hermesu.      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500438"/>
            <a:ext cx="3571900" cy="314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4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rmAutofit/>
          </a:bodyPr>
          <a:lstStyle/>
          <a:p>
            <a:r>
              <a:rPr lang="hr-HR" sz="2400" b="1" i="1" dirty="0" smtClean="0"/>
              <a:t>MERKUR</a:t>
            </a:r>
          </a:p>
          <a:p>
            <a:r>
              <a:rPr lang="hr-HR" sz="2400" dirty="0" smtClean="0"/>
              <a:t>prvi </a:t>
            </a:r>
            <a:r>
              <a:rPr lang="hr-HR" sz="2400" dirty="0"/>
              <a:t>planet do Sunca,udaljen je najmanje 150 milijuna kilometara. Razlika između dnevne i noćne temperature je </a:t>
            </a:r>
            <a:r>
              <a:rPr lang="hr-HR" sz="2400" dirty="0" smtClean="0"/>
              <a:t>oko </a:t>
            </a:r>
            <a:r>
              <a:rPr lang="hr-HR" sz="2400" dirty="0"/>
              <a:t>600 </a:t>
            </a:r>
            <a:r>
              <a:rPr lang="hr-HR" sz="2400" dirty="0" smtClean="0"/>
              <a:t>stupnjeva celzija</a:t>
            </a:r>
            <a:r>
              <a:rPr lang="hr-HR" sz="2400" dirty="0"/>
              <a:t>. </a:t>
            </a:r>
            <a:endParaRPr lang="hr-HR" sz="2400" dirty="0" smtClean="0"/>
          </a:p>
          <a:p>
            <a:endParaRPr lang="hr-H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428868"/>
            <a:ext cx="5857916" cy="442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6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hr-HR" dirty="0"/>
              <a:t> </a:t>
            </a:r>
            <a:endParaRPr lang="hr-HR" sz="2400" dirty="0"/>
          </a:p>
          <a:p>
            <a:r>
              <a:rPr lang="hr-HR" sz="2400" b="1" dirty="0" smtClean="0"/>
              <a:t>VENERA </a:t>
            </a:r>
            <a:r>
              <a:rPr lang="hr-HR" sz="2400" dirty="0" smtClean="0"/>
              <a:t>(</a:t>
            </a:r>
            <a:r>
              <a:rPr lang="hr-HR" sz="2400" dirty="0"/>
              <a:t>MITOLOGIJA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božica </a:t>
            </a:r>
            <a:r>
              <a:rPr lang="hr-HR" sz="2400" dirty="0"/>
              <a:t>ljubavi i ljepote. </a:t>
            </a:r>
            <a:r>
              <a:rPr lang="hr-HR" sz="2400" dirty="0" smtClean="0"/>
              <a:t>U </a:t>
            </a:r>
            <a:r>
              <a:rPr lang="hr-HR" sz="2400" dirty="0"/>
              <a:t>grčkoj se </a:t>
            </a:r>
            <a:r>
              <a:rPr lang="hr-HR" sz="2400" dirty="0" smtClean="0"/>
              <a:t>mitologiji </a:t>
            </a:r>
            <a:r>
              <a:rPr lang="hr-HR" sz="2400" dirty="0"/>
              <a:t>zove Afrodita. Imala je puno ljubavnika po kojima je poznata.  </a:t>
            </a:r>
          </a:p>
          <a:p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357430"/>
            <a:ext cx="4357718" cy="40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4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/>
          <a:lstStyle/>
          <a:p>
            <a:r>
              <a:rPr lang="hr-HR" sz="2400" b="1" i="1" dirty="0" smtClean="0"/>
              <a:t>VENERA(PLANET)</a:t>
            </a:r>
          </a:p>
          <a:p>
            <a:r>
              <a:rPr lang="hr-HR" sz="2400" dirty="0" smtClean="0"/>
              <a:t>drugi planet u </a:t>
            </a:r>
            <a:r>
              <a:rPr lang="hr-HR" sz="2400" dirty="0"/>
              <a:t>Sunčevu sustavu,a poslije Sunca i Mjeseca najsjajniji je planet na nebu. Sve se planete okreću oko svoje osi osim Venere koja se okreće u </a:t>
            </a:r>
            <a:r>
              <a:rPr lang="hr-HR" sz="2400" dirty="0" smtClean="0"/>
              <a:t>obrnutim smjerom. </a:t>
            </a:r>
            <a:endParaRPr lang="hr-H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357430"/>
            <a:ext cx="6213124" cy="450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2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hr-HR" sz="2800" b="1" i="1" dirty="0" smtClean="0"/>
              <a:t>ZEMLJA(MITOLOGIJA)</a:t>
            </a:r>
          </a:p>
          <a:p>
            <a:r>
              <a:rPr lang="hr-HR" sz="2800" dirty="0" smtClean="0"/>
              <a:t>u </a:t>
            </a:r>
            <a:r>
              <a:rPr lang="hr-HR" sz="2800" dirty="0"/>
              <a:t>grčkoj mitologiji </a:t>
            </a:r>
            <a:r>
              <a:rPr lang="hr-HR" sz="2800" dirty="0" smtClean="0"/>
              <a:t>Gea,majka </a:t>
            </a:r>
            <a:r>
              <a:rPr lang="hr-HR" sz="2800" dirty="0"/>
              <a:t>Zemlja,mnogi ju još i danas štuju. </a:t>
            </a:r>
            <a:r>
              <a:rPr lang="hr-HR" sz="2800" dirty="0" smtClean="0"/>
              <a:t>U </a:t>
            </a:r>
            <a:r>
              <a:rPr lang="hr-HR" sz="2800" dirty="0"/>
              <a:t>litvanskoj mitologiji </a:t>
            </a:r>
            <a:r>
              <a:rPr lang="hr-HR" sz="2800" dirty="0" smtClean="0"/>
              <a:t>Gea </a:t>
            </a:r>
            <a:r>
              <a:rPr lang="hr-HR" sz="2800" dirty="0"/>
              <a:t>je kći Sunca i Mjeseca.  </a:t>
            </a:r>
          </a:p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1801609"/>
            <a:ext cx="4786345" cy="462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2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/>
          <a:lstStyle/>
          <a:p>
            <a:r>
              <a:rPr lang="hr-HR" sz="2400" b="1" i="1" dirty="0" smtClean="0"/>
              <a:t>ZEMLJA(PLANET)</a:t>
            </a:r>
          </a:p>
          <a:p>
            <a:r>
              <a:rPr lang="hr-HR" sz="2400" dirty="0" smtClean="0"/>
              <a:t>treći </a:t>
            </a:r>
            <a:r>
              <a:rPr lang="hr-HR" sz="2400" dirty="0"/>
              <a:t>planet po redu,jedini naseljeni u Sunčevu sustavu. Jedini je planet koji ima oceane,atmosferu punu kisika i geološku raznolikost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Površina </a:t>
            </a:r>
            <a:r>
              <a:rPr lang="hr-HR" sz="2400" dirty="0"/>
              <a:t>Zemlje je 510 065 284 km2</a:t>
            </a:r>
            <a:r>
              <a:rPr lang="hr-HR" sz="2400" dirty="0" smtClean="0"/>
              <a:t>. Zemlja </a:t>
            </a:r>
            <a:r>
              <a:rPr lang="hr-HR" sz="2400" dirty="0"/>
              <a:t>svoje kopno dijeli na kontinente Aziju,Afriku,Sjevernu Ameriku,Južnu Ameriku,Europu,Antartiku i Australiju i O</a:t>
            </a:r>
            <a:r>
              <a:rPr lang="hr-HR" sz="2400" dirty="0" smtClean="0"/>
              <a:t>ceaniju</a:t>
            </a:r>
            <a:r>
              <a:rPr lang="hr-HR" sz="2400" dirty="0"/>
              <a:t>.</a:t>
            </a:r>
            <a:r>
              <a:rPr lang="en-US" sz="2400" dirty="0"/>
              <a:t> </a:t>
            </a:r>
            <a:endParaRPr lang="hr-HR" sz="2400" dirty="0"/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500438"/>
            <a:ext cx="4857784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6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hr-HR" dirty="0"/>
          </a:p>
          <a:p>
            <a:r>
              <a:rPr lang="hr-HR" sz="2400" b="1" i="1" dirty="0" smtClean="0"/>
              <a:t>MARS(MITOLOGIJA)</a:t>
            </a:r>
          </a:p>
          <a:p>
            <a:r>
              <a:rPr lang="hr-HR" sz="2000" dirty="0" smtClean="0"/>
              <a:t>Ares,bog </a:t>
            </a:r>
            <a:r>
              <a:rPr lang="hr-HR" sz="2000" dirty="0"/>
              <a:t>rata,sin Jupitera.Bio je jedan od najvažnijih bogova Rimljana. Posvećen mu je dan u tjednu,utorak</a:t>
            </a:r>
            <a:r>
              <a:rPr lang="hr-HR" sz="2000" dirty="0" smtClean="0"/>
              <a:t>. Bio </a:t>
            </a:r>
            <a:r>
              <a:rPr lang="hr-HR" sz="2000" dirty="0"/>
              <a:t>je posvećen vegetaciji i posebno stoki. </a:t>
            </a:r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285992"/>
            <a:ext cx="4357718" cy="434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0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/>
          <a:lstStyle/>
          <a:p>
            <a:r>
              <a:rPr lang="hr-HR" sz="2400" b="1" i="1" dirty="0" smtClean="0"/>
              <a:t>MARS(PLANET)</a:t>
            </a:r>
          </a:p>
          <a:p>
            <a:r>
              <a:rPr lang="hr-HR" sz="2400" dirty="0" smtClean="0"/>
              <a:t>je </a:t>
            </a:r>
            <a:r>
              <a:rPr lang="hr-HR" sz="2400" dirty="0"/>
              <a:t>četvrti planet po udaljenosti od Sunca, vidljiv sa Zemlje prostim okom i zato poznat je poznat jos iz povijesti. Sunce obiđe za 687 dana.  </a:t>
            </a:r>
          </a:p>
          <a:p>
            <a:r>
              <a:rPr lang="hr-HR" sz="2400" dirty="0"/>
              <a:t>Ima vrlo rijetku atmosferu. </a:t>
            </a:r>
            <a:r>
              <a:rPr lang="hr-HR" sz="2400" dirty="0" smtClean="0"/>
              <a:t>Vjeruje </a:t>
            </a:r>
            <a:r>
              <a:rPr lang="hr-HR" sz="2400" dirty="0"/>
              <a:t>se da je bilo vode na njegovoj površini</a:t>
            </a:r>
          </a:p>
          <a:p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928934"/>
            <a:ext cx="5500726" cy="392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9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530</Words>
  <Application>Microsoft Office PowerPoint</Application>
  <PresentationFormat>Prikaz na zaslonu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Tema sustava Office</vt:lpstr>
      <vt:lpstr>ASTONOMIJA-MITOLOGIJA</vt:lpstr>
      <vt:lpstr>MERUR- bog trgovine i potovanja (po njemu je i element merurij dobio ime). U grčkoj je mitologiju nosio ime Hermes.  Merkur je tako nosio krilate sandale i kacigu, te glasnički štap, a ponekad i šešir protiv Sunca, što je bilo karakteristično Hermesu.     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ASTONOMIJA-MITOLOGIJA</dc:title>
  <dc:creator>Knjižnica</dc:creator>
  <cp:lastModifiedBy>Sanja</cp:lastModifiedBy>
  <cp:revision>5</cp:revision>
  <dcterms:created xsi:type="dcterms:W3CDTF">2015-02-05T12:06:12Z</dcterms:created>
  <dcterms:modified xsi:type="dcterms:W3CDTF">2015-02-18T08:35:20Z</dcterms:modified>
</cp:coreProperties>
</file>