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7F541-24B8-4EF5-B3E7-5CBE5C2ED63A}" type="datetimeFigureOut">
              <a:rPr lang="hr-HR" smtClean="0"/>
              <a:pPr/>
              <a:t>13.3.2013.</a:t>
            </a:fld>
            <a:endParaRPr lang="hr-HR" dirty="0"/>
          </a:p>
        </p:txBody>
      </p:sp>
      <p:sp>
        <p:nvSpPr>
          <p:cNvPr id="20" name="Rezervirano mjesto podnožj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0338D-9ADD-4A11-8A28-6E672CEF9ECE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7F541-24B8-4EF5-B3E7-5CBE5C2ED63A}" type="datetimeFigureOut">
              <a:rPr lang="hr-HR" smtClean="0"/>
              <a:pPr/>
              <a:t>13.3.2013.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0338D-9ADD-4A11-8A28-6E672CEF9ECE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7F541-24B8-4EF5-B3E7-5CBE5C2ED63A}" type="datetimeFigureOut">
              <a:rPr lang="hr-HR" smtClean="0"/>
              <a:pPr/>
              <a:t>13.3.2013.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0338D-9ADD-4A11-8A28-6E672CEF9ECE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7F541-24B8-4EF5-B3E7-5CBE5C2ED63A}" type="datetimeFigureOut">
              <a:rPr lang="hr-HR" smtClean="0"/>
              <a:pPr/>
              <a:t>13.3.2013.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0338D-9ADD-4A11-8A28-6E672CEF9ECE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7F541-24B8-4EF5-B3E7-5CBE5C2ED63A}" type="datetimeFigureOut">
              <a:rPr lang="hr-HR" smtClean="0"/>
              <a:pPr/>
              <a:t>13.3.2013.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0338D-9ADD-4A11-8A28-6E672CEF9ECE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0" name="Pravoku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7F541-24B8-4EF5-B3E7-5CBE5C2ED63A}" type="datetimeFigureOut">
              <a:rPr lang="hr-HR" smtClean="0"/>
              <a:pPr/>
              <a:t>13.3.2013.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0338D-9ADD-4A11-8A28-6E672CEF9ECE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7F541-24B8-4EF5-B3E7-5CBE5C2ED63A}" type="datetimeFigureOut">
              <a:rPr lang="hr-HR" smtClean="0"/>
              <a:pPr/>
              <a:t>13.3.2013.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0338D-9ADD-4A11-8A28-6E672CEF9ECE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7F541-24B8-4EF5-B3E7-5CBE5C2ED63A}" type="datetimeFigureOut">
              <a:rPr lang="hr-HR" smtClean="0"/>
              <a:pPr/>
              <a:t>13.3.2013.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0338D-9ADD-4A11-8A28-6E672CEF9ECE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7F541-24B8-4EF5-B3E7-5CBE5C2ED63A}" type="datetimeFigureOut">
              <a:rPr lang="hr-HR" smtClean="0"/>
              <a:pPr/>
              <a:t>13.3.2013.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0338D-9ADD-4A11-8A28-6E672CEF9ECE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6" name="Pravoku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7F541-24B8-4EF5-B3E7-5CBE5C2ED63A}" type="datetimeFigureOut">
              <a:rPr lang="hr-HR" smtClean="0"/>
              <a:pPr/>
              <a:t>13.3.2013.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0338D-9ADD-4A11-8A28-6E672CEF9ECE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7F541-24B8-4EF5-B3E7-5CBE5C2ED63A}" type="datetimeFigureOut">
              <a:rPr lang="hr-HR" smtClean="0"/>
              <a:pPr/>
              <a:t>13.3.2013.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0338D-9ADD-4A11-8A28-6E672CEF9ECE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8" name="Pravoku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r-HR" dirty="0" smtClean="0"/>
              <a:t>Pritisnite ikonu za dodavanje slike</a:t>
            </a:r>
            <a:endParaRPr kumimoji="0" lang="en-US" dirty="0"/>
          </a:p>
        </p:txBody>
      </p:sp>
      <p:sp>
        <p:nvSpPr>
          <p:cNvPr id="9" name="Dijagram toka: Postupa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Dijagram toka: Postupa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Prsten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avoku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7A7F541-24B8-4EF5-B3E7-5CBE5C2ED63A}" type="datetimeFigureOut">
              <a:rPr lang="hr-HR" smtClean="0"/>
              <a:pPr/>
              <a:t>13.3.2013.</a:t>
            </a:fld>
            <a:endParaRPr lang="hr-HR" dirty="0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 dirty="0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550338D-9ADD-4A11-8A28-6E672CEF9ECE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5" name="Pravoku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hr-HR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PALAČINKE</a:t>
            </a:r>
            <a:endParaRPr lang="hr-HR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Slika 6" descr="preuz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348880"/>
            <a:ext cx="4968552" cy="33123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Pancake day</a:t>
            </a:r>
            <a:endParaRPr lang="hr-HR" dirty="0"/>
          </a:p>
        </p:txBody>
      </p:sp>
      <p:pic>
        <p:nvPicPr>
          <p:cNvPr id="4" name="Slika 3" descr="4ffa1a3bd23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844824"/>
            <a:ext cx="4762500" cy="3905250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“Obojane palačinke”</a:t>
            </a:r>
            <a:endParaRPr lang="hr-HR" dirty="0"/>
          </a:p>
        </p:txBody>
      </p:sp>
      <p:pic>
        <p:nvPicPr>
          <p:cNvPr id="4" name="Slika 3" descr="palacinke_bo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4367698" cy="2664296"/>
          </a:xfrm>
          <a:prstGeom prst="rect">
            <a:avLst/>
          </a:prstGeom>
        </p:spPr>
      </p:pic>
      <p:pic>
        <p:nvPicPr>
          <p:cNvPr id="5" name="Slika 4" descr="palacinke-u-bojama-2c6368abdb87f7dba6f64f9cd9eb65a0_view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509120"/>
            <a:ext cx="3168352" cy="2103984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7406640" cy="851354"/>
          </a:xfrm>
        </p:spPr>
        <p:txBody>
          <a:bodyPr/>
          <a:lstStyle/>
          <a:p>
            <a:r>
              <a:rPr lang="hr-HR" dirty="0" smtClean="0"/>
              <a:t>Najveća palačinka </a:t>
            </a:r>
            <a:endParaRPr lang="hr-HR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1187624" y="2204864"/>
            <a:ext cx="7406640" cy="1752600"/>
          </a:xfrm>
        </p:spPr>
        <p:txBody>
          <a:bodyPr/>
          <a:lstStyle/>
          <a:p>
            <a:r>
              <a:rPr lang="hr-HR" dirty="0" smtClean="0"/>
              <a:t> Najveća palačinka </a:t>
            </a:r>
          </a:p>
          <a:p>
            <a:r>
              <a:rPr lang="hr-HR" dirty="0" smtClean="0"/>
              <a:t>d</a:t>
            </a:r>
            <a:r>
              <a:rPr lang="hr-HR" dirty="0" smtClean="0"/>
              <a:t>uljine od 3 metra</a:t>
            </a:r>
            <a:endParaRPr lang="hr-HR" dirty="0"/>
          </a:p>
        </p:txBody>
      </p:sp>
      <p:pic>
        <p:nvPicPr>
          <p:cNvPr id="4" name="Slika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916832"/>
            <a:ext cx="4029506" cy="267173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Gdje se najčešće slavi dan palačinki ?</a:t>
            </a:r>
            <a:endParaRPr lang="hr-HR" dirty="0"/>
          </a:p>
        </p:txBody>
      </p:sp>
      <p:sp>
        <p:nvSpPr>
          <p:cNvPr id="4" name="Akcijski gumb: Prilagođeno 3">
            <a:hlinkClick r:id="rId2" action="ppaction://hlinksldjump" highlightClick="1"/>
          </p:cNvPr>
          <p:cNvSpPr/>
          <p:nvPr/>
        </p:nvSpPr>
        <p:spPr>
          <a:xfrm>
            <a:off x="2987824" y="1916832"/>
            <a:ext cx="4104456" cy="108012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 smtClean="0"/>
              <a:t>U Australiji</a:t>
            </a:r>
            <a:endParaRPr lang="hr-HR" sz="4000" dirty="0"/>
          </a:p>
        </p:txBody>
      </p:sp>
      <p:sp>
        <p:nvSpPr>
          <p:cNvPr id="5" name="Akcijski gumb: Prilagođeno 4">
            <a:hlinkClick r:id="rId3" action="ppaction://hlinksldjump" highlightClick="1"/>
          </p:cNvPr>
          <p:cNvSpPr/>
          <p:nvPr/>
        </p:nvSpPr>
        <p:spPr>
          <a:xfrm>
            <a:off x="2987824" y="3429000"/>
            <a:ext cx="4104456" cy="122413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 smtClean="0"/>
              <a:t>U Americi</a:t>
            </a:r>
            <a:endParaRPr lang="hr-HR" sz="4000" dirty="0"/>
          </a:p>
        </p:txBody>
      </p:sp>
      <p:sp>
        <p:nvSpPr>
          <p:cNvPr id="6" name="Akcijski gumb: Prilagođeno 5">
            <a:hlinkClick r:id="rId2" action="ppaction://hlinksldjump" highlightClick="1"/>
          </p:cNvPr>
          <p:cNvSpPr/>
          <p:nvPr/>
        </p:nvSpPr>
        <p:spPr>
          <a:xfrm>
            <a:off x="2915816" y="5229200"/>
            <a:ext cx="4176464" cy="105273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 smtClean="0"/>
              <a:t>U Njemačkoj</a:t>
            </a:r>
            <a:endParaRPr lang="hr-HR" sz="40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Točan odgovor, kreni dalje !</a:t>
            </a:r>
            <a:endParaRPr lang="hr-HR" dirty="0"/>
          </a:p>
        </p:txBody>
      </p:sp>
      <p:sp>
        <p:nvSpPr>
          <p:cNvPr id="4" name="Akcijski gumb: Naprijed ili dalje 3">
            <a:hlinkClick r:id="rId2" action="ppaction://hlinksldjump" highlightClick="1"/>
          </p:cNvPr>
          <p:cNvSpPr/>
          <p:nvPr/>
        </p:nvSpPr>
        <p:spPr>
          <a:xfrm>
            <a:off x="3491880" y="2564904"/>
            <a:ext cx="3456384" cy="21602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Netočan odgovor, pokušaj ponovno !</a:t>
            </a:r>
            <a:endParaRPr lang="hr-HR" dirty="0"/>
          </a:p>
        </p:txBody>
      </p:sp>
      <p:sp>
        <p:nvSpPr>
          <p:cNvPr id="4" name="Akcijski gumb: Nazad ili prethodno 3">
            <a:hlinkClick r:id="rId2" action="ppaction://hlinksldjump" highlightClick="1"/>
          </p:cNvPr>
          <p:cNvSpPr/>
          <p:nvPr/>
        </p:nvSpPr>
        <p:spPr>
          <a:xfrm>
            <a:off x="2699792" y="2420888"/>
            <a:ext cx="4176464" cy="24482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Koliko je duga najveća palačinka ?</a:t>
            </a:r>
            <a:endParaRPr lang="hr-HR" dirty="0"/>
          </a:p>
        </p:txBody>
      </p:sp>
      <p:sp>
        <p:nvSpPr>
          <p:cNvPr id="4" name="Akcijski gumb: Prilagođeno 3">
            <a:hlinkClick r:id="rId2" action="ppaction://hlinksldjump" highlightClick="1"/>
          </p:cNvPr>
          <p:cNvSpPr/>
          <p:nvPr/>
        </p:nvSpPr>
        <p:spPr>
          <a:xfrm>
            <a:off x="3563888" y="1844824"/>
            <a:ext cx="4320480" cy="14401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 smtClean="0"/>
              <a:t>10 metara</a:t>
            </a:r>
            <a:endParaRPr lang="hr-HR" sz="4000" dirty="0"/>
          </a:p>
        </p:txBody>
      </p:sp>
      <p:sp>
        <p:nvSpPr>
          <p:cNvPr id="5" name="Akcijski gumb: Prilagođeno 4">
            <a:hlinkClick r:id="rId3" action="ppaction://hlinksldjump" highlightClick="1"/>
          </p:cNvPr>
          <p:cNvSpPr/>
          <p:nvPr/>
        </p:nvSpPr>
        <p:spPr>
          <a:xfrm>
            <a:off x="1619672" y="4221088"/>
            <a:ext cx="4320480" cy="14401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 smtClean="0"/>
              <a:t>3 metra</a:t>
            </a:r>
            <a:endParaRPr lang="hr-HR" sz="40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Točan odgovor, uspješno si riješio/</a:t>
            </a:r>
            <a:r>
              <a:rPr lang="hr-HR" dirty="0" err="1" smtClean="0"/>
              <a:t>la</a:t>
            </a:r>
            <a:r>
              <a:rPr lang="hr-HR" dirty="0" smtClean="0"/>
              <a:t> kviz !</a:t>
            </a:r>
            <a:endParaRPr lang="hr-HR" dirty="0"/>
          </a:p>
        </p:txBody>
      </p:sp>
      <p:sp>
        <p:nvSpPr>
          <p:cNvPr id="7" name="Akcijski gumb: Naprijed ili dalje 6">
            <a:hlinkClick r:id="rId2" action="ppaction://hlinksldjump" highlightClick="1"/>
          </p:cNvPr>
          <p:cNvSpPr/>
          <p:nvPr/>
        </p:nvSpPr>
        <p:spPr>
          <a:xfrm>
            <a:off x="3131840" y="2420888"/>
            <a:ext cx="3600400" cy="23762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Netočan odgovor, pokušaj ponovno !</a:t>
            </a:r>
            <a:endParaRPr lang="hr-HR" dirty="0"/>
          </a:p>
        </p:txBody>
      </p:sp>
      <p:sp>
        <p:nvSpPr>
          <p:cNvPr id="4" name="Akcijski gumb: Nazad ili prethodno 3">
            <a:hlinkClick r:id="rId2" action="ppaction://hlinksldjump" highlightClick="1"/>
          </p:cNvPr>
          <p:cNvSpPr/>
          <p:nvPr/>
        </p:nvSpPr>
        <p:spPr>
          <a:xfrm>
            <a:off x="2699792" y="2420888"/>
            <a:ext cx="4176464" cy="24482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Nadamo se da vam se svidjela prezentacija 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03648" y="1772816"/>
            <a:ext cx="7498080" cy="4800600"/>
          </a:xfrm>
        </p:spPr>
        <p:txBody>
          <a:bodyPr/>
          <a:lstStyle/>
          <a:p>
            <a:r>
              <a:rPr lang="hr-HR" dirty="0" smtClean="0"/>
              <a:t> Filipa Ćaran</a:t>
            </a:r>
          </a:p>
          <a:p>
            <a:r>
              <a:rPr lang="hr-HR" dirty="0" smtClean="0"/>
              <a:t> </a:t>
            </a:r>
            <a:r>
              <a:rPr lang="hr-HR" dirty="0" smtClean="0"/>
              <a:t>Matea Pulja </a:t>
            </a:r>
            <a:endParaRPr lang="hr-HR" dirty="0"/>
          </a:p>
        </p:txBody>
      </p:sp>
      <p:pic>
        <p:nvPicPr>
          <p:cNvPr id="4" name="Slika 3" descr="palacinke_27038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1940" y="2780928"/>
            <a:ext cx="4084036" cy="2736304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98080" cy="1143000"/>
          </a:xfrm>
        </p:spPr>
        <p:txBody>
          <a:bodyPr>
            <a:noAutofit/>
          </a:bodyPr>
          <a:lstStyle/>
          <a:p>
            <a:r>
              <a:rPr lang="hr-HR" sz="4800" dirty="0" smtClean="0"/>
              <a:t>Kako napraviti smjesu za palačinke ?</a:t>
            </a: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03648" y="1628800"/>
            <a:ext cx="7498080" cy="4800600"/>
          </a:xfrm>
        </p:spPr>
        <p:txBody>
          <a:bodyPr/>
          <a:lstStyle/>
          <a:p>
            <a:r>
              <a:rPr lang="hr-HR" dirty="0" smtClean="0"/>
              <a:t> Brašno, voda ili mlijeko te jaja. Tijesto za palačinke možete napraviti samo s vodom ili samo s mlijekom, ali najbolje tijesto za palačinke ćete dobiti ako stavite pola mineralne vode i pola mlijeka koje bi trebalo biti toplo.</a:t>
            </a:r>
            <a:endParaRPr lang="hr-HR" dirty="0"/>
          </a:p>
        </p:txBody>
      </p:sp>
      <p:pic>
        <p:nvPicPr>
          <p:cNvPr id="5" name="Slika 4" descr="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149080"/>
            <a:ext cx="3796577" cy="25202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7624" y="0"/>
            <a:ext cx="7818072" cy="1224136"/>
          </a:xfrm>
        </p:spPr>
        <p:txBody>
          <a:bodyPr>
            <a:noAutofit/>
          </a:bodyPr>
          <a:lstStyle/>
          <a:p>
            <a:r>
              <a:rPr lang="hr-HR" sz="4400" dirty="0" smtClean="0"/>
              <a:t>Kako treba izgledati tijesto palačinki ?</a:t>
            </a:r>
            <a:endParaRPr lang="hr-HR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15616" y="1124744"/>
            <a:ext cx="7498080" cy="4800600"/>
          </a:xfrm>
        </p:spPr>
        <p:txBody>
          <a:bodyPr>
            <a:normAutofit/>
          </a:bodyPr>
          <a:lstStyle/>
          <a:p>
            <a:r>
              <a:rPr lang="hr-HR" dirty="0" smtClean="0"/>
              <a:t> </a:t>
            </a:r>
            <a:r>
              <a:rPr lang="hr-HR" sz="2800" dirty="0" smtClean="0"/>
              <a:t>Važno je da tijesto bude gusto i da ga miješate dok ne postane glatko, bez grudica, a potom dodajte još mlijeka, pa malo mineralne vode, a kad ste završili dodajte oko 1 dl ulja i dobro promiješajte. Iako se smatra da je u tijesto najbolje staviti cijelo jaje, pravi “palačinka majstori” preporučuju da se žumanjak stavi odmah u tijesto, a bjelanjak se odvoji u posebnu posudu i doda na kraju kao snijeg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Slika 3" descr="im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725144"/>
            <a:ext cx="2476688" cy="187220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000" dirty="0" smtClean="0"/>
              <a:t>Koji se još dodatci mogu staviti u smjesu za palačinke ?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9632" y="2420888"/>
            <a:ext cx="7498080" cy="4800600"/>
          </a:xfrm>
        </p:spPr>
        <p:txBody>
          <a:bodyPr/>
          <a:lstStyle/>
          <a:p>
            <a:r>
              <a:rPr lang="hr-HR" dirty="0" smtClean="0"/>
              <a:t>Preporuča se staviti i malo praška za pecivo. U to osnovno tijesto može se dodavati puno toga kako bi obogatili ukus, ali se, za razliku od nadjeva i preljeva palačinki, ne preporuča previše eksperimentiranja s tijestom.</a:t>
            </a:r>
            <a:endParaRPr lang="hr-H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palacinka-953e2fafba1cc692fca47e1cd3eb031c_hea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122586">
            <a:off x="1267039" y="1193706"/>
            <a:ext cx="7499350" cy="3749675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Preljevi i nadjevi za palačinke…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Postoji tisuće recepata za nadjeve za palačinke, kao i za preljev palačinka. Palačinke možemo puniti naravno marmeladom, sirom, ribom, piletinom, svim vrstama mesa, voća, povrća…</a:t>
            </a:r>
          </a:p>
          <a:p>
            <a:r>
              <a:rPr lang="hr-HR" dirty="0" smtClean="0"/>
              <a:t> N</a:t>
            </a:r>
            <a:r>
              <a:rPr lang="pl-PL" dirty="0" smtClean="0"/>
              <a:t>ajpopularniji nadjev za palačinke je onaj od oraha.</a:t>
            </a:r>
            <a:endParaRPr lang="hr-HR" dirty="0"/>
          </a:p>
        </p:txBody>
      </p:sp>
      <p:pic>
        <p:nvPicPr>
          <p:cNvPr id="4" name="Slika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4581128"/>
            <a:ext cx="2664296" cy="1995650"/>
          </a:xfrm>
          <a:prstGeom prst="rect">
            <a:avLst/>
          </a:prstGeom>
        </p:spPr>
      </p:pic>
      <p:pic>
        <p:nvPicPr>
          <p:cNvPr id="5" name="Slika 4" descr="preuzm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4797152"/>
            <a:ext cx="2619375" cy="1743075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palačinki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9632" y="1412776"/>
            <a:ext cx="7498080" cy="4800600"/>
          </a:xfrm>
        </p:spPr>
        <p:txBody>
          <a:bodyPr/>
          <a:lstStyle/>
          <a:p>
            <a:r>
              <a:rPr lang="hr-HR" dirty="0" smtClean="0"/>
              <a:t> Palačinke s bobičastim voćem</a:t>
            </a:r>
          </a:p>
          <a:p>
            <a:r>
              <a:rPr lang="hr-HR" dirty="0" smtClean="0"/>
              <a:t> Palačinke sa sirom</a:t>
            </a:r>
          </a:p>
          <a:p>
            <a:r>
              <a:rPr lang="hr-HR" dirty="0" smtClean="0"/>
              <a:t> Palačinke s jagodama</a:t>
            </a:r>
          </a:p>
          <a:p>
            <a:r>
              <a:rPr lang="hr-HR" dirty="0" smtClean="0"/>
              <a:t> Palačinke sa sladoledom i vrućim malinama</a:t>
            </a:r>
          </a:p>
          <a:p>
            <a:r>
              <a:rPr lang="hr-HR" dirty="0" smtClean="0"/>
              <a:t> Palačinke sa šparogama</a:t>
            </a:r>
          </a:p>
          <a:p>
            <a:r>
              <a:rPr lang="hr-HR" dirty="0" smtClean="0"/>
              <a:t> Palačinke sa nutellom</a:t>
            </a:r>
            <a:endParaRPr lang="hr-HR" dirty="0"/>
          </a:p>
        </p:txBody>
      </p:sp>
      <p:pic>
        <p:nvPicPr>
          <p:cNvPr id="4" name="Slika 3" descr="male-palacinke-u-finom-umaku-sa-sladoledom-7cc76db641c16b19533f8c54fc613ef6_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869160"/>
            <a:ext cx="3168352" cy="1584176"/>
          </a:xfrm>
          <a:prstGeom prst="rect">
            <a:avLst/>
          </a:prstGeom>
        </p:spPr>
      </p:pic>
      <p:pic>
        <p:nvPicPr>
          <p:cNvPr id="5" name="Slika 4" descr="preuzm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260648"/>
            <a:ext cx="2143447" cy="1605516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preuzmi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7" y="764704"/>
            <a:ext cx="3669197" cy="1800200"/>
          </a:xfrm>
          <a:prstGeom prst="rect">
            <a:avLst/>
          </a:prstGeom>
        </p:spPr>
      </p:pic>
      <p:pic>
        <p:nvPicPr>
          <p:cNvPr id="6" name="Slika 5" descr="palacinke-prelivene-puding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836712"/>
            <a:ext cx="2846434" cy="1728192"/>
          </a:xfrm>
          <a:prstGeom prst="rect">
            <a:avLst/>
          </a:prstGeom>
        </p:spPr>
      </p:pic>
      <p:pic>
        <p:nvPicPr>
          <p:cNvPr id="7" name="Slika 6" descr="americke-palacinke-a6ea4ed808bfb4a5e964ba977040498d_head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3068960"/>
            <a:ext cx="6768752" cy="3384376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498080" cy="1143000"/>
          </a:xfrm>
        </p:spPr>
        <p:txBody>
          <a:bodyPr/>
          <a:lstStyle/>
          <a:p>
            <a:r>
              <a:rPr lang="hr-HR" dirty="0" smtClean="0"/>
              <a:t>Dan Palačinki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608" y="2636912"/>
            <a:ext cx="7498080" cy="4800600"/>
          </a:xfrm>
        </p:spPr>
        <p:txBody>
          <a:bodyPr/>
          <a:lstStyle/>
          <a:p>
            <a:r>
              <a:rPr lang="hr-HR" dirty="0" smtClean="0"/>
              <a:t> Slavi se u Americi</a:t>
            </a:r>
          </a:p>
          <a:p>
            <a:r>
              <a:rPr lang="hr-HR" dirty="0" smtClean="0"/>
              <a:t> </a:t>
            </a:r>
            <a:r>
              <a:rPr lang="hr-HR" dirty="0" smtClean="0"/>
              <a:t>Dan palačinki se slavi u isto vrijeme kad i maškare u Hrvatskoj</a:t>
            </a:r>
          </a:p>
          <a:p>
            <a:r>
              <a:rPr lang="hr-HR" dirty="0" smtClean="0"/>
              <a:t> </a:t>
            </a:r>
            <a:r>
              <a:rPr lang="hr-HR" dirty="0" smtClean="0"/>
              <a:t>Na taj dan ljudi pripremaju slavlje koji obuhvaća natjecanje u kojem je potrebno što brže prijeći određenu udaljenost bacajući palačinke koje se nalaze na tavi 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Slika 3" descr="news-graphics-2008-_44038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16632"/>
            <a:ext cx="2857500" cy="281940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142</TotalTime>
  <Words>314</Words>
  <Application>Microsoft Office PowerPoint</Application>
  <PresentationFormat>Prikaz na zaslonu (4:3)</PresentationFormat>
  <Paragraphs>40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Solsticij</vt:lpstr>
      <vt:lpstr>PALAČINKE</vt:lpstr>
      <vt:lpstr>Kako napraviti smjesu za palačinke ?</vt:lpstr>
      <vt:lpstr>Kako treba izgledati tijesto palačinki ?</vt:lpstr>
      <vt:lpstr>Koji se još dodatci mogu staviti u smjesu za palačinke ?</vt:lpstr>
      <vt:lpstr>Slajd 5</vt:lpstr>
      <vt:lpstr>Preljevi i nadjevi za palačinke…</vt:lpstr>
      <vt:lpstr>Vrste palačinki</vt:lpstr>
      <vt:lpstr>Slajd 8</vt:lpstr>
      <vt:lpstr>Dan Palačinki</vt:lpstr>
      <vt:lpstr>Pancake day</vt:lpstr>
      <vt:lpstr>                “Obojane palačinke”</vt:lpstr>
      <vt:lpstr>Najveća palačinka </vt:lpstr>
      <vt:lpstr>Gdje se najčešće slavi dan palačinki ?</vt:lpstr>
      <vt:lpstr>Točan odgovor, kreni dalje !</vt:lpstr>
      <vt:lpstr>Netočan odgovor, pokušaj ponovno !</vt:lpstr>
      <vt:lpstr>Koliko je duga najveća palačinka ?</vt:lpstr>
      <vt:lpstr>Točan odgovor, uspješno si riješio/la kviz !</vt:lpstr>
      <vt:lpstr>Netočan odgovor, pokušaj ponovno !</vt:lpstr>
      <vt:lpstr>Nadamo se da vam se svidjela prezentacija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PALAČINKE</dc:title>
  <dc:creator>Guest</dc:creator>
  <cp:lastModifiedBy>ucenik01</cp:lastModifiedBy>
  <cp:revision>15</cp:revision>
  <dcterms:created xsi:type="dcterms:W3CDTF">2013-03-06T10:49:12Z</dcterms:created>
  <dcterms:modified xsi:type="dcterms:W3CDTF">2013-03-13T16:15:59Z</dcterms:modified>
</cp:coreProperties>
</file>