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72" r:id="rId12"/>
    <p:sldId id="273" r:id="rId13"/>
    <p:sldId id="266" r:id="rId14"/>
    <p:sldId id="274" r:id="rId15"/>
    <p:sldId id="275" r:id="rId16"/>
    <p:sldId id="271" r:id="rId17"/>
    <p:sldId id="276" r:id="rId18"/>
    <p:sldId id="277" r:id="rId19"/>
    <p:sldId id="270" r:id="rId20"/>
    <p:sldId id="269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8FA4F8-4613-42DD-BBAF-9E785B0129A3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A42398-E24C-43FD-A351-B4FFFA70965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b62Gb-deMs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</a:rPr>
              <a:t>Vezanje kravate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Riječ kravata dolazi od francuske riječi…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2627784" y="1844824"/>
            <a:ext cx="3384376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/>
              <a:t>Kroate</a:t>
            </a:r>
            <a:endParaRPr lang="hr-HR" sz="3600" dirty="0"/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2627784" y="4581128"/>
            <a:ext cx="3384376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/>
              <a:t>Croata</a:t>
            </a:r>
            <a:endParaRPr lang="hr-HR" sz="3600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2627784" y="3212976"/>
            <a:ext cx="3384376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/>
              <a:t>Cravata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467600" cy="2016224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Bravo! Točan odgovor!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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467600" cy="11430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Žao nam je, pokušajte ponovno!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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Dan kravata obilježavamo…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2483768" y="2204864"/>
            <a:ext cx="3240360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18.listopada</a:t>
            </a:r>
            <a:endParaRPr lang="hr-HR" sz="3600" dirty="0"/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2483768" y="4797152"/>
            <a:ext cx="3240360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1.siječnja</a:t>
            </a:r>
            <a:endParaRPr lang="hr-HR" sz="3600" dirty="0"/>
          </a:p>
        </p:txBody>
      </p:sp>
      <p:sp>
        <p:nvSpPr>
          <p:cNvPr id="6" name="Akcijski gumb: Prilagođeno 5">
            <a:hlinkClick r:id="rId3" action="ppaction://hlinksldjump" highlightClick="1"/>
          </p:cNvPr>
          <p:cNvSpPr/>
          <p:nvPr/>
        </p:nvSpPr>
        <p:spPr>
          <a:xfrm>
            <a:off x="2483768" y="3501008"/>
            <a:ext cx="3240360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17.lipnja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467600" cy="2016224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Bravo! Točan odgovor!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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467600" cy="11430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Žao nam je, pokušajte ponovno!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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Koje godine je hrvatski sabor proglasio počast kravatama?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2699792" y="1988840"/>
            <a:ext cx="324036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1999.</a:t>
            </a:r>
            <a:endParaRPr lang="hr-HR" sz="3600" dirty="0"/>
          </a:p>
        </p:txBody>
      </p:sp>
      <p:sp>
        <p:nvSpPr>
          <p:cNvPr id="5" name="Akcijski gumb: Prilagođeno 4">
            <a:hlinkClick r:id="rId2" action="ppaction://hlinksldjump" highlightClick="1"/>
          </p:cNvPr>
          <p:cNvSpPr/>
          <p:nvPr/>
        </p:nvSpPr>
        <p:spPr>
          <a:xfrm>
            <a:off x="2699792" y="4869160"/>
            <a:ext cx="324036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1998.</a:t>
            </a:r>
            <a:endParaRPr lang="hr-HR" sz="3600" dirty="0"/>
          </a:p>
        </p:txBody>
      </p:sp>
      <p:sp>
        <p:nvSpPr>
          <p:cNvPr id="6" name="Akcijski gumb: Prilagođeno 5">
            <a:hlinkClick r:id="rId3" action="ppaction://hlinksldjump" highlightClick="1"/>
          </p:cNvPr>
          <p:cNvSpPr/>
          <p:nvPr/>
        </p:nvSpPr>
        <p:spPr>
          <a:xfrm>
            <a:off x="2699792" y="3429000"/>
            <a:ext cx="324036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2008.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467600" cy="2016224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Bravo! Točan odgovor!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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467600" cy="11430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Žao nam je, pokušajte ponovno!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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Najpoznatiji citat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467600" cy="4873752"/>
          </a:xfrm>
        </p:spPr>
        <p:txBody>
          <a:bodyPr>
            <a:normAutofit/>
          </a:bodyPr>
          <a:lstStyle/>
          <a:p>
            <a:r>
              <a:rPr lang="hr-HR" sz="4400" dirty="0" smtClean="0"/>
              <a:t>''Da je Freud gledao kravate svojih pacijenata, ne bi imao potrebu da mu pričaju svoje snove.''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Nešto o kravati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989168"/>
          </a:xfrm>
        </p:spPr>
        <p:txBody>
          <a:bodyPr/>
          <a:lstStyle/>
          <a:p>
            <a:endParaRPr lang="hr-HR" b="1" dirty="0" smtClean="0"/>
          </a:p>
          <a:p>
            <a:r>
              <a:rPr lang="vi-VN" b="1" dirty="0" smtClean="0"/>
              <a:t>Kravata</a:t>
            </a:r>
            <a:r>
              <a:rPr lang="vi-VN" dirty="0" smtClean="0"/>
              <a:t> je dekorativni odjevni predmet, oblika vrpce, koji se nosi oko vrata provučen ispod ovratnika košulje, izrađen od svile ili nekog drugog platna. Kravata, smatra se izvornim hrvatskim proizvodom, raširila se Europom u 17. stoljeću posredstvom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hrvatskih </a:t>
            </a:r>
            <a:r>
              <a:rPr lang="vi-VN" dirty="0" smtClean="0"/>
              <a:t>vojnika u</a:t>
            </a:r>
            <a:r>
              <a:rPr lang="hr-HR" dirty="0" smtClean="0"/>
              <a:t> </a:t>
            </a:r>
            <a:r>
              <a:rPr lang="vi-VN" dirty="0" smtClean="0"/>
              <a:t>Tridesetogodišnjem ratu, na kojima je postala prepoznatljiv modni detalj. Među prvima su je prihvatili Francuzi, pa u njihov jezik dolazi pod nazivom </a:t>
            </a:r>
            <a:r>
              <a:rPr lang="vi-VN" i="1" dirty="0" smtClean="0"/>
              <a:t>cravate</a:t>
            </a:r>
            <a:r>
              <a:rPr lang="vi-VN" dirty="0" smtClean="0"/>
              <a:t>, a kasnije i u druge europske jezike pod sličnim nazivima.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829064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</a:rPr>
              <a:t>Hvala na pozornosti! </a:t>
            </a:r>
            <a:r>
              <a:rPr lang="hr-HR" sz="5400" dirty="0" smtClean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hr-HR" sz="5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hr-HR" sz="5400" dirty="0" smtClean="0"/>
          </a:p>
          <a:p>
            <a:r>
              <a:rPr lang="hr-HR" sz="4400" dirty="0" smtClean="0"/>
              <a:t>Napravile: Marinella i Josipa Jambrek 8.b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Riječ kravata…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Riječ </a:t>
            </a:r>
            <a:r>
              <a:rPr lang="hr-HR" b="1" dirty="0" smtClean="0"/>
              <a:t>kravata</a:t>
            </a:r>
            <a:r>
              <a:rPr lang="hr-HR" dirty="0" smtClean="0"/>
              <a:t> dolazi od francuske riječi </a:t>
            </a:r>
            <a:r>
              <a:rPr lang="hr-HR" i="1" dirty="0" smtClean="0"/>
              <a:t>"</a:t>
            </a:r>
            <a:r>
              <a:rPr lang="hr-HR" i="1" dirty="0" err="1" smtClean="0"/>
              <a:t>croata</a:t>
            </a:r>
            <a:r>
              <a:rPr lang="hr-HR" i="1" dirty="0" smtClean="0"/>
              <a:t>"</a:t>
            </a:r>
            <a:r>
              <a:rPr lang="hr-HR" dirty="0" smtClean="0"/>
              <a:t>. U svojoj knjizi </a:t>
            </a:r>
            <a:r>
              <a:rPr lang="hr-HR" i="1" dirty="0" smtClean="0"/>
              <a:t>"</a:t>
            </a:r>
            <a:r>
              <a:rPr lang="hr-HR" i="1" dirty="0" err="1" smtClean="0"/>
              <a:t>La</a:t>
            </a:r>
            <a:r>
              <a:rPr lang="hr-HR" i="1" dirty="0" smtClean="0"/>
              <a:t> Grande </a:t>
            </a:r>
            <a:r>
              <a:rPr lang="hr-HR" i="1" dirty="0" err="1" smtClean="0"/>
              <a:t>Historie</a:t>
            </a:r>
            <a:r>
              <a:rPr lang="hr-HR" i="1" dirty="0" smtClean="0"/>
              <a:t> de </a:t>
            </a:r>
            <a:r>
              <a:rPr lang="hr-HR" i="1" dirty="0" err="1" smtClean="0"/>
              <a:t>la</a:t>
            </a:r>
            <a:r>
              <a:rPr lang="hr-HR" i="1" dirty="0" smtClean="0"/>
              <a:t> </a:t>
            </a:r>
            <a:r>
              <a:rPr lang="hr-HR" i="1" dirty="0" err="1" smtClean="0"/>
              <a:t>Cravate</a:t>
            </a:r>
            <a:r>
              <a:rPr lang="hr-HR" i="1" dirty="0" smtClean="0"/>
              <a:t>"</a:t>
            </a:r>
            <a:r>
              <a:rPr lang="hr-HR" dirty="0" smtClean="0"/>
              <a:t>, francuski pisac </a:t>
            </a:r>
            <a:r>
              <a:rPr lang="hr-HR" dirty="0" err="1" smtClean="0"/>
              <a:t>Francois</a:t>
            </a:r>
            <a:r>
              <a:rPr lang="hr-HR" dirty="0" smtClean="0"/>
              <a:t> </a:t>
            </a:r>
            <a:r>
              <a:rPr lang="hr-HR" dirty="0" err="1" smtClean="0"/>
              <a:t>Chaille</a:t>
            </a:r>
            <a:r>
              <a:rPr lang="hr-HR" dirty="0" smtClean="0"/>
              <a:t>,govori o kravati kao najelegantnijim modnim dodatkom.</a:t>
            </a:r>
            <a:endParaRPr lang="hr-HR" dirty="0"/>
          </a:p>
        </p:txBody>
      </p:sp>
      <p:pic>
        <p:nvPicPr>
          <p:cNvPr id="4" name="Slika 3" descr="i2681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429000"/>
            <a:ext cx="4488160" cy="2834630"/>
          </a:xfrm>
          <a:prstGeom prst="rect">
            <a:avLst/>
          </a:prstGeom>
        </p:spPr>
      </p:pic>
      <p:pic>
        <p:nvPicPr>
          <p:cNvPr id="5" name="Slika 4" descr="uske_kravate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90821">
            <a:off x="5148064" y="3212976"/>
            <a:ext cx="2880320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Dan kravata…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Hrvatski sabor 2008. godine iskazao je kravati posebnu počast proglasivši Dan kravate koji se obilježava 18. listopada.</a:t>
            </a:r>
            <a:endParaRPr lang="hr-HR" dirty="0"/>
          </a:p>
        </p:txBody>
      </p:sp>
      <p:pic>
        <p:nvPicPr>
          <p:cNvPr id="5" name="Slika 4" descr="003147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73016"/>
            <a:ext cx="3787180" cy="2365206"/>
          </a:xfrm>
          <a:prstGeom prst="rect">
            <a:avLst/>
          </a:prstGeom>
        </p:spPr>
      </p:pic>
      <p:pic>
        <p:nvPicPr>
          <p:cNvPr id="6" name="Slika 5" descr="dan_kravate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636912"/>
            <a:ext cx="4320480" cy="2907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Upute o uspješnom vezanju kravate</a:t>
            </a:r>
            <a:endParaRPr lang="hr-HR" sz="3600" dirty="0">
              <a:solidFill>
                <a:schemeClr val="accent1"/>
              </a:solidFill>
            </a:endParaRPr>
          </a:p>
        </p:txBody>
      </p:sp>
      <p:pic>
        <p:nvPicPr>
          <p:cNvPr id="6" name="Rezervirano mjesto sadržaja 5" descr="images.jp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580112" y="980728"/>
            <a:ext cx="2880320" cy="1440160"/>
          </a:xfrm>
        </p:spPr>
      </p:pic>
      <p:sp>
        <p:nvSpPr>
          <p:cNvPr id="9" name="Pravokutnik 8"/>
          <p:cNvSpPr/>
          <p:nvPr/>
        </p:nvSpPr>
        <p:spPr>
          <a:xfrm>
            <a:off x="395536" y="1844824"/>
            <a:ext cx="5040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Postupak vezanja kravate za mnoge je veliki problem jer ne znaju kako se veže kravata</a:t>
            </a:r>
            <a:r>
              <a:rPr lang="hr-HR" dirty="0" smtClean="0"/>
              <a:t>. Stoga</a:t>
            </a:r>
            <a:r>
              <a:rPr lang="hr-HR" dirty="0"/>
              <a:t>, stavite kravatu oko vrata, tako da je deblji/širi dio dosta duži od kraćeg/tanjeg dijela.</a:t>
            </a:r>
            <a:br>
              <a:rPr lang="hr-HR" dirty="0"/>
            </a:br>
            <a:r>
              <a:rPr lang="hr-HR" dirty="0" smtClean="0"/>
              <a:t>Zatim</a:t>
            </a:r>
            <a:r>
              <a:rPr lang="hr-HR" dirty="0"/>
              <a:t>, taj deblji/širi dio stavi se preko tanjeg dijela i provuče se ispod istog, a dulji se dio treba provući preko gore kroz sredinu</a:t>
            </a:r>
            <a:r>
              <a:rPr lang="hr-HR" dirty="0" smtClean="0"/>
              <a:t>.</a:t>
            </a:r>
            <a:r>
              <a:rPr lang="vi-VN" dirty="0"/>
              <a:t> Dio koji ste sada provukli treba se staviti preko nastalog čvora i valja ga još jednom provući, od ispod između vrata i kravate. Onaj špičasti dio treba provući s donje strane kroz sredinu prema van. Na samome smo kraju - vodilju treba provući kroz nastali čvor odozgo prema dolje. Na kraju stanite pred ogledalo i uredit si kravatu prema željama.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Pravila kombiniranja jednobojnih kravata…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Ako najradije birate jednobojnu košulju i kombinirate s kravatom bez uzorka misleći kako na taj način ne možete pogriješiti trebali biste promijeniti naviku. Upravo dupla jednobojna kombinacija zahtjeva smisao za dobro slaganje boja. Najbolji izbor su kravata i košulja u istoj boji, ali različitih nijansi. Druga mogućnost su kontrastne boje.</a:t>
            </a:r>
            <a:endParaRPr lang="hr-HR" dirty="0"/>
          </a:p>
        </p:txBody>
      </p:sp>
      <p:pic>
        <p:nvPicPr>
          <p:cNvPr id="4" name="Slika 3" descr="kravata_zagreb_7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293096"/>
            <a:ext cx="4896594" cy="256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1"/>
                </a:solidFill>
              </a:rPr>
              <a:t>Kada se raširila europom?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5" name="Akcijski gumb: Prilagođeno 4">
            <a:hlinkClick r:id="rId2" action="ppaction://hlinksldjump" highlightClick="1"/>
          </p:cNvPr>
          <p:cNvSpPr/>
          <p:nvPr/>
        </p:nvSpPr>
        <p:spPr>
          <a:xfrm>
            <a:off x="2267744" y="2132856"/>
            <a:ext cx="360040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15.st</a:t>
            </a:r>
            <a:endParaRPr lang="hr-HR" sz="3600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2267744" y="5013176"/>
            <a:ext cx="360040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19.st</a:t>
            </a:r>
            <a:endParaRPr lang="hr-HR" sz="3600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2267744" y="3573016"/>
            <a:ext cx="3600400" cy="1224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17.st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467600" cy="2016224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Bravo! Točan odgovor!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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467600" cy="11430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accent1"/>
                </a:solidFill>
                <a:hlinkClick r:id="rId2" action="ppaction://hlinksldjump"/>
              </a:rPr>
              <a:t>Žao nam je, pokušajte ponovno! </a:t>
            </a:r>
            <a:r>
              <a:rPr lang="hr-HR" sz="4800" dirty="0" smtClean="0">
                <a:solidFill>
                  <a:schemeClr val="accent1"/>
                </a:solidFill>
                <a:sym typeface="Wingdings" pitchFamily="2" charset="2"/>
                <a:hlinkClick r:id="rId2" action="ppaction://hlinksldjump"/>
              </a:rPr>
              <a:t>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223</Words>
  <Application>Microsoft Office PowerPoint</Application>
  <PresentationFormat>Prikaz na zaslonu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Oriel</vt:lpstr>
      <vt:lpstr>Vezanje kravate</vt:lpstr>
      <vt:lpstr>Nešto o kravati</vt:lpstr>
      <vt:lpstr>Riječ kravata…</vt:lpstr>
      <vt:lpstr>Dan kravata…</vt:lpstr>
      <vt:lpstr>Upute o uspješnom vezanju kravate</vt:lpstr>
      <vt:lpstr>Pravila kombiniranja jednobojnih kravata…</vt:lpstr>
      <vt:lpstr>Kada se raširila europom?</vt:lpstr>
      <vt:lpstr>Bravo! Točan odgovor! </vt:lpstr>
      <vt:lpstr>Žao nam je, pokušajte ponovno! </vt:lpstr>
      <vt:lpstr>Riječ kravata dolazi od francuske riječi…</vt:lpstr>
      <vt:lpstr>Bravo! Točan odgovor! </vt:lpstr>
      <vt:lpstr>Žao nam je, pokušajte ponovno! </vt:lpstr>
      <vt:lpstr>Dan kravata obilježavamo…</vt:lpstr>
      <vt:lpstr>Bravo! Točan odgovor! </vt:lpstr>
      <vt:lpstr>Žao nam je, pokušajte ponovno! </vt:lpstr>
      <vt:lpstr>Koje godine je hrvatski sabor proglasio počast kravatama?</vt:lpstr>
      <vt:lpstr>Bravo! Točan odgovor! </vt:lpstr>
      <vt:lpstr>Žao nam je, pokušajte ponovno! </vt:lpstr>
      <vt:lpstr>Najpoznatiji citat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učenik</cp:lastModifiedBy>
  <cp:revision>11</cp:revision>
  <dcterms:created xsi:type="dcterms:W3CDTF">2013-02-28T15:03:52Z</dcterms:created>
  <dcterms:modified xsi:type="dcterms:W3CDTF">2013-03-07T11:12:54Z</dcterms:modified>
</cp:coreProperties>
</file>