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BB9F-1F41-49FE-88D5-64D34613C908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F1B-846E-4034-8E61-57B1BBB5236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13"/>
          </p:nvPr>
        </p:nvSpPr>
        <p:spPr>
          <a:xfrm>
            <a:off x="684213" y="2420938"/>
            <a:ext cx="7920037" cy="3816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BB9F-1F41-49FE-88D5-64D34613C908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F1B-846E-4034-8E61-57B1BBB5236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like 7"/>
          <p:cNvSpPr>
            <a:spLocks noGrp="1"/>
          </p:cNvSpPr>
          <p:nvPr>
            <p:ph type="pic" sz="quarter" idx="13"/>
          </p:nvPr>
        </p:nvSpPr>
        <p:spPr>
          <a:xfrm>
            <a:off x="539750" y="1989138"/>
            <a:ext cx="8208963" cy="424815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BB9F-1F41-49FE-88D5-64D34613C908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76F1B-846E-4034-8E61-57B1BBB5236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za medij 7"/>
          <p:cNvSpPr>
            <a:spLocks noGrp="1"/>
          </p:cNvSpPr>
          <p:nvPr>
            <p:ph type="media" sz="quarter" idx="13"/>
          </p:nvPr>
        </p:nvSpPr>
        <p:spPr>
          <a:xfrm>
            <a:off x="611188" y="2349500"/>
            <a:ext cx="7848600" cy="37433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BB9F-1F41-49FE-88D5-64D34613C908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776F1B-846E-4034-8E61-57B1BBB5236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4ABB9F-1F41-49FE-88D5-64D34613C908}" type="datetimeFigureOut">
              <a:rPr lang="hr-HR" smtClean="0"/>
              <a:pPr/>
              <a:t>13.3.2013.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776F1B-846E-4034-8E61-57B1BBB52366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Rezervirano mjesto teksta 1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61" r:id="rId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Cooper Black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outube.com/watch?v=Ux1ECrNDZl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X4L5nDDgEE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sdgEu3Q1cF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youtube.com/watch?v=2p4SyN8Y8I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gml2j4bvT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</a:t>
            </a:r>
            <a:r>
              <a:rPr lang="hr-HR" dirty="0" smtClean="0">
                <a:latin typeface="Elephant" pitchFamily="18" charset="0"/>
              </a:rPr>
              <a:t>Origami</a:t>
            </a:r>
            <a:endParaRPr lang="hr-HR" dirty="0">
              <a:latin typeface="Elephant" pitchFamily="18" charset="0"/>
            </a:endParaRPr>
          </a:p>
        </p:txBody>
      </p:sp>
      <p:pic>
        <p:nvPicPr>
          <p:cNvPr id="4" name="Rezervirano mjesto slike 3" descr="Ždral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t="8600" b="8600"/>
          <a:stretch>
            <a:fillRect/>
          </a:stretch>
        </p:blipFill>
        <p:spPr>
          <a:xfrm>
            <a:off x="467544" y="1988840"/>
            <a:ext cx="8208963" cy="42481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like 5" descr="01grullaenorigami1.jpg">
            <a:hlinkClick r:id="rId2"/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1950" b="1950"/>
          <a:stretch>
            <a:fillRect/>
          </a:stretch>
        </p:blipFill>
        <p:spPr>
          <a:xfrm>
            <a:off x="1763713" y="1484313"/>
            <a:ext cx="4968875" cy="36004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851648" cy="1828800"/>
          </a:xfrm>
        </p:spPr>
        <p:txBody>
          <a:bodyPr/>
          <a:lstStyle/>
          <a:p>
            <a:r>
              <a:rPr lang="hr-HR" dirty="0" smtClean="0"/>
              <a:t>Što znamo o </a:t>
            </a:r>
            <a:r>
              <a:rPr lang="hr-HR" dirty="0" err="1" smtClean="0"/>
              <a:t>origamiju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-180528" y="404664"/>
            <a:ext cx="7851648" cy="1828800"/>
          </a:xfrm>
        </p:spPr>
        <p:txBody>
          <a:bodyPr/>
          <a:lstStyle/>
          <a:p>
            <a:r>
              <a:rPr lang="hr-HR" dirty="0" smtClean="0"/>
              <a:t>Gdje je </a:t>
            </a:r>
            <a:r>
              <a:rPr lang="hr-HR" dirty="0" err="1" smtClean="0"/>
              <a:t>origami</a:t>
            </a:r>
            <a:r>
              <a:rPr lang="hr-HR" dirty="0" smtClean="0"/>
              <a:t> proživio svoj procvat?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Kina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Japan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Indonezija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323528" y="2492896"/>
            <a:ext cx="36004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7" name="Akcijski gumb: Prilagođeno 6">
            <a:hlinkClick r:id="rId2" action="ppaction://hlinksldjump" highlightClick="1"/>
          </p:cNvPr>
          <p:cNvSpPr/>
          <p:nvPr/>
        </p:nvSpPr>
        <p:spPr>
          <a:xfrm>
            <a:off x="323528" y="4365104"/>
            <a:ext cx="36004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8" name="Akcijski gumb: Prilagođeno 7">
            <a:hlinkClick r:id="rId3" action="ppaction://hlinksldjump" highlightClick="1"/>
          </p:cNvPr>
          <p:cNvSpPr/>
          <p:nvPr/>
        </p:nvSpPr>
        <p:spPr>
          <a:xfrm>
            <a:off x="323528" y="3429000"/>
            <a:ext cx="36004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5259360" cy="18288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TOČNO!</a:t>
            </a:r>
            <a:br>
              <a:rPr lang="hr-HR" dirty="0" smtClean="0"/>
            </a:br>
            <a:r>
              <a:rPr lang="hr-HR" dirty="0" smtClean="0"/>
              <a:t>            Nastavi dalje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7" name="Akcijski gumb: Naprijed ili dalje 6">
            <a:hlinkClick r:id="rId2" action="ppaction://hlinksldjump" highlightClick="1"/>
          </p:cNvPr>
          <p:cNvSpPr/>
          <p:nvPr/>
        </p:nvSpPr>
        <p:spPr>
          <a:xfrm>
            <a:off x="3635896" y="3356992"/>
            <a:ext cx="2088232" cy="16561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5115344" cy="1828800"/>
          </a:xfrm>
        </p:spPr>
        <p:txBody>
          <a:bodyPr/>
          <a:lstStyle/>
          <a:p>
            <a:r>
              <a:rPr lang="hr-HR" dirty="0" smtClean="0"/>
              <a:t>NETOČNO!</a:t>
            </a:r>
            <a:br>
              <a:rPr lang="hr-HR" dirty="0" smtClean="0"/>
            </a:br>
            <a:r>
              <a:rPr lang="hr-HR" dirty="0" smtClean="0"/>
              <a:t>Pokušaj ponovno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7" name="Akcijski gumb: Nazad ili prethodno 6">
            <a:hlinkClick r:id="rId2" action="ppaction://hlinksldjump" highlightClick="1"/>
          </p:cNvPr>
          <p:cNvSpPr/>
          <p:nvPr/>
        </p:nvSpPr>
        <p:spPr>
          <a:xfrm>
            <a:off x="3347864" y="3212976"/>
            <a:ext cx="2304256" cy="1800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6267472" cy="19008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 kojeg se materijala izrađuje </a:t>
            </a:r>
            <a:r>
              <a:rPr lang="hr-HR" dirty="0" err="1" smtClean="0"/>
              <a:t>origami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Cementa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Folije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Papira</a:t>
            </a:r>
            <a:endParaRPr lang="hr-HR" dirty="0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251520" y="4437112"/>
            <a:ext cx="43204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251520" y="3429000"/>
            <a:ext cx="43204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8" name="Akcijski gumb: Prilagođeno 7">
            <a:hlinkClick r:id="rId3" action="ppaction://hlinksldjump" highlightClick="1"/>
          </p:cNvPr>
          <p:cNvSpPr/>
          <p:nvPr/>
        </p:nvSpPr>
        <p:spPr>
          <a:xfrm>
            <a:off x="251520" y="2492896"/>
            <a:ext cx="43204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5259360" cy="18288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TOČNO!</a:t>
            </a:r>
            <a:br>
              <a:rPr lang="hr-HR" dirty="0" smtClean="0"/>
            </a:br>
            <a:r>
              <a:rPr lang="hr-HR" dirty="0" smtClean="0"/>
              <a:t>            Nastavi dalje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7" name="Akcijski gumb: Naprijed ili dalje 6">
            <a:hlinkClick r:id="rId2" action="ppaction://hlinksldjump" highlightClick="1"/>
          </p:cNvPr>
          <p:cNvSpPr/>
          <p:nvPr/>
        </p:nvSpPr>
        <p:spPr>
          <a:xfrm>
            <a:off x="3635896" y="3356992"/>
            <a:ext cx="2088232" cy="16561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5115344" cy="1828800"/>
          </a:xfrm>
        </p:spPr>
        <p:txBody>
          <a:bodyPr/>
          <a:lstStyle/>
          <a:p>
            <a:r>
              <a:rPr lang="hr-HR" dirty="0" smtClean="0"/>
              <a:t>NETOČNO!</a:t>
            </a:r>
            <a:br>
              <a:rPr lang="hr-HR" dirty="0" smtClean="0"/>
            </a:br>
            <a:r>
              <a:rPr lang="hr-HR" dirty="0" smtClean="0"/>
              <a:t>Pokušaj ponovno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7" name="Akcijski gumb: Nazad ili prethodno 6">
            <a:hlinkClick r:id="rId2" action="ppaction://hlinksldjump" highlightClick="1"/>
          </p:cNvPr>
          <p:cNvSpPr/>
          <p:nvPr/>
        </p:nvSpPr>
        <p:spPr>
          <a:xfrm>
            <a:off x="3347864" y="3212976"/>
            <a:ext cx="2304256" cy="1800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Koliko najveći </a:t>
            </a:r>
            <a:r>
              <a:rPr lang="hr-HR" dirty="0" err="1" smtClean="0"/>
              <a:t>origami</a:t>
            </a:r>
            <a:r>
              <a:rPr lang="hr-HR" dirty="0" smtClean="0"/>
              <a:t> ima metara?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23.42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81.94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18.49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6" name="Akcijski gumb: Prilagođeno 5">
            <a:hlinkClick r:id="rId2" action="ppaction://hlinksldjump" highlightClick="1"/>
          </p:cNvPr>
          <p:cNvSpPr/>
          <p:nvPr/>
        </p:nvSpPr>
        <p:spPr>
          <a:xfrm>
            <a:off x="251520" y="4437112"/>
            <a:ext cx="43204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7" name="Akcijski gumb: Prilagođeno 6">
            <a:hlinkClick r:id="rId3" action="ppaction://hlinksldjump" highlightClick="1"/>
          </p:cNvPr>
          <p:cNvSpPr/>
          <p:nvPr/>
        </p:nvSpPr>
        <p:spPr>
          <a:xfrm>
            <a:off x="251520" y="3429000"/>
            <a:ext cx="43204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8" name="Akcijski gumb: Prilagođeno 7">
            <a:hlinkClick r:id="rId2" action="ppaction://hlinksldjump" highlightClick="1"/>
          </p:cNvPr>
          <p:cNvSpPr/>
          <p:nvPr/>
        </p:nvSpPr>
        <p:spPr>
          <a:xfrm>
            <a:off x="251520" y="2492896"/>
            <a:ext cx="43204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5259360" cy="18288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TOČNO!</a:t>
            </a:r>
            <a:br>
              <a:rPr lang="hr-HR" dirty="0" smtClean="0"/>
            </a:br>
            <a:r>
              <a:rPr lang="hr-HR" dirty="0" smtClean="0"/>
              <a:t>            Nastavi dalje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7" name="Akcijski gumb: Naprijed ili dalje 6">
            <a:hlinkClick r:id="rId2" action="ppaction://hlinksldjump" highlightClick="1"/>
          </p:cNvPr>
          <p:cNvSpPr/>
          <p:nvPr/>
        </p:nvSpPr>
        <p:spPr>
          <a:xfrm>
            <a:off x="3635896" y="3356992"/>
            <a:ext cx="2088232" cy="16561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6876256" cy="165618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Elephant" pitchFamily="18" charset="0"/>
              </a:rPr>
              <a:t>       Povijest origamija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 Najčešće se povezuje s izumom papira u Kini oko 2. stoljeća prije  Krista. Iako je tamo najvjerojatnije i nastao, origami je pravi procvat doživio u Japanu, gdje se tretira kao nacionalna umjetnost</a:t>
            </a:r>
          </a:p>
          <a:p>
            <a:r>
              <a:rPr lang="hr-HR" dirty="0" smtClean="0"/>
              <a:t>Već u 8. stoljeću, origami je postao sastavni dio raznih ceremonija u Japanu. 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5115344" cy="1828800"/>
          </a:xfrm>
        </p:spPr>
        <p:txBody>
          <a:bodyPr/>
          <a:lstStyle/>
          <a:p>
            <a:r>
              <a:rPr lang="hr-HR" dirty="0" smtClean="0"/>
              <a:t>NETOČNO!</a:t>
            </a:r>
            <a:br>
              <a:rPr lang="hr-HR" dirty="0" smtClean="0"/>
            </a:br>
            <a:r>
              <a:rPr lang="hr-HR" dirty="0" smtClean="0"/>
              <a:t>Pokušaj ponovno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sp>
        <p:nvSpPr>
          <p:cNvPr id="7" name="Akcijski gumb: Nazad ili prethodno 6">
            <a:hlinkClick r:id="rId2" action="ppaction://hlinksldjump" highlightClick="1"/>
          </p:cNvPr>
          <p:cNvSpPr/>
          <p:nvPr/>
        </p:nvSpPr>
        <p:spPr>
          <a:xfrm>
            <a:off x="3347864" y="3212976"/>
            <a:ext cx="2304256" cy="1800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6000" b="1" dirty="0" smtClean="0"/>
              <a:t>               KRAJ</a:t>
            </a:r>
            <a:endParaRPr lang="hr-HR" sz="6000" b="1" dirty="0"/>
          </a:p>
        </p:txBody>
      </p:sp>
      <p:sp>
        <p:nvSpPr>
          <p:cNvPr id="6" name="Nasmiješeno lice 5">
            <a:hlinkClick r:id="rId2" action="ppaction://hlinksldjump"/>
          </p:cNvPr>
          <p:cNvSpPr/>
          <p:nvPr/>
        </p:nvSpPr>
        <p:spPr>
          <a:xfrm>
            <a:off x="3707904" y="3645024"/>
            <a:ext cx="1296144" cy="13681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2451048" cy="1828800"/>
          </a:xfrm>
        </p:spPr>
        <p:txBody>
          <a:bodyPr>
            <a:normAutofit/>
          </a:bodyPr>
          <a:lstStyle/>
          <a:p>
            <a:r>
              <a:rPr lang="hr-HR" dirty="0" smtClean="0"/>
              <a:t>Izradile: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Ivona Baričević  8.d</a:t>
            </a:r>
          </a:p>
          <a:p>
            <a:pPr>
              <a:buNone/>
            </a:pPr>
            <a:r>
              <a:rPr lang="hr-HR" dirty="0" smtClean="0"/>
              <a:t>Željka Tolić  8.d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128792" cy="18288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Elephant" pitchFamily="18" charset="0"/>
              </a:rPr>
              <a:t>Od kojeg se materijala radi origami?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Origami se obično radi od papira, iako se mogu koristiti i drugačiji materijali. Postoji i specijaliziran papir za origami, koji je najčešće dvobojan i već isječen u oblik kvadrata.</a:t>
            </a:r>
          </a:p>
          <a:p>
            <a:r>
              <a:rPr lang="hr-HR" dirty="0" smtClean="0"/>
              <a:t>Postoji i posebna grana origamija, koja koristi novčanice za izradu modela i to najčešće američki dolar.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-540568" y="404664"/>
            <a:ext cx="7851648" cy="1828800"/>
          </a:xfrm>
        </p:spPr>
        <p:txBody>
          <a:bodyPr/>
          <a:lstStyle/>
          <a:p>
            <a:r>
              <a:rPr lang="hr-HR" dirty="0" smtClean="0">
                <a:latin typeface="Elephant" pitchFamily="18" charset="0"/>
              </a:rPr>
              <a:t>Svjetski rekordi u </a:t>
            </a:r>
            <a:r>
              <a:rPr lang="hr-HR" dirty="0" err="1" smtClean="0">
                <a:latin typeface="Elephant" pitchFamily="18" charset="0"/>
              </a:rPr>
              <a:t>origamiju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9" name="Rezervirano mjesto teksta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dirty="0" smtClean="0"/>
              <a:t>Najveći origami ima 81,94 metara </a:t>
            </a:r>
          </a:p>
          <a:p>
            <a:r>
              <a:rPr lang="hr-HR" dirty="0" smtClean="0"/>
              <a:t>Najduži origami ima 14 kilometara</a:t>
            </a:r>
          </a:p>
          <a:p>
            <a:r>
              <a:rPr lang="hr-HR" dirty="0" smtClean="0"/>
              <a:t>Najmanji origami ima 0,36 milimetara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like 3" descr="preuzm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t="388" b="388"/>
          <a:stretch>
            <a:fillRect/>
          </a:stretch>
        </p:blipFill>
        <p:spPr>
          <a:xfrm>
            <a:off x="1547664" y="692696"/>
            <a:ext cx="3174086" cy="2088231"/>
          </a:xfrm>
        </p:spPr>
      </p:pic>
      <p:pic>
        <p:nvPicPr>
          <p:cNvPr id="7" name="Slika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628800"/>
            <a:ext cx="3063999" cy="1731825"/>
          </a:xfrm>
          <a:prstGeom prst="rect">
            <a:avLst/>
          </a:prstGeom>
        </p:spPr>
      </p:pic>
      <p:pic>
        <p:nvPicPr>
          <p:cNvPr id="8" name="Slika 7" descr="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3140968"/>
            <a:ext cx="3888432" cy="290984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zervirano mjesto slike 9" descr="origami_butterfly_by_demettavsan-d3at0tk.jpg">
            <a:hlinkClick r:id="rId2"/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12045" b="12045"/>
          <a:stretch>
            <a:fillRect/>
          </a:stretch>
        </p:blipFill>
        <p:spPr>
          <a:xfrm>
            <a:off x="467544" y="1340768"/>
            <a:ext cx="8208963" cy="42481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like 3" descr="magiccube2fq1.jpg">
            <a:hlinkClick r:id="rId2"/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15151" b="15151"/>
          <a:stretch>
            <a:fillRect/>
          </a:stretch>
        </p:blipFill>
        <p:spPr>
          <a:xfrm>
            <a:off x="467544" y="1556792"/>
            <a:ext cx="8208963" cy="42481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like 4" descr="neimenovano.png">
            <a:hlinkClick r:id="rId2"/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10758" b="10758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like 3" descr="paperfolding-heartclip-complete-book.jpg">
            <a:hlinkClick r:id="rId2"/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15500" b="15500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Prilagođen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00B050"/>
      </a:accent1>
      <a:accent2>
        <a:srgbClr val="92D050"/>
      </a:accent2>
      <a:accent3>
        <a:srgbClr val="0D8F1C"/>
      </a:accent3>
      <a:accent4>
        <a:srgbClr val="0D8F1C"/>
      </a:accent4>
      <a:accent5>
        <a:srgbClr val="4E8651"/>
      </a:accent5>
      <a:accent6>
        <a:srgbClr val="029C61"/>
      </a:accent6>
      <a:hlink>
        <a:srgbClr val="24F029"/>
      </a:hlink>
      <a:folHlink>
        <a:srgbClr val="89F781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137</Words>
  <Application>Microsoft Office PowerPoint</Application>
  <PresentationFormat>Prikaz na zaslonu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Tijek</vt:lpstr>
      <vt:lpstr>               Origami</vt:lpstr>
      <vt:lpstr>       Povijest origamija</vt:lpstr>
      <vt:lpstr>Od kojeg se materijala radi origami?</vt:lpstr>
      <vt:lpstr>Svjetski rekordi u origamiju</vt:lpstr>
      <vt:lpstr>Slajd 5</vt:lpstr>
      <vt:lpstr>Slajd 6</vt:lpstr>
      <vt:lpstr>Slajd 7</vt:lpstr>
      <vt:lpstr>Slajd 8</vt:lpstr>
      <vt:lpstr>Slajd 9</vt:lpstr>
      <vt:lpstr>Slajd 10</vt:lpstr>
      <vt:lpstr>Što znamo o origamiju?</vt:lpstr>
      <vt:lpstr>Gdje je origami proživio svoj procvat?</vt:lpstr>
      <vt:lpstr>TOČNO!             Nastavi dalje</vt:lpstr>
      <vt:lpstr>NETOČNO! Pokušaj ponovno</vt:lpstr>
      <vt:lpstr>Od kojeg se materijala izrađuje origami?</vt:lpstr>
      <vt:lpstr>TOČNO!             Nastavi dalje</vt:lpstr>
      <vt:lpstr>NETOČNO! Pokušaj ponovno</vt:lpstr>
      <vt:lpstr>Koliko najveći origami ima metara?</vt:lpstr>
      <vt:lpstr>TOČNO!             Nastavi dalje</vt:lpstr>
      <vt:lpstr>NETOČNO! Pokušaj ponovno</vt:lpstr>
      <vt:lpstr>Slajd 21</vt:lpstr>
      <vt:lpstr>Izradile: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</dc:title>
  <dc:creator>učenik</dc:creator>
  <cp:lastModifiedBy>učenik</cp:lastModifiedBy>
  <cp:revision>13</cp:revision>
  <dcterms:created xsi:type="dcterms:W3CDTF">2013-03-06T10:47:43Z</dcterms:created>
  <dcterms:modified xsi:type="dcterms:W3CDTF">2013-03-13T15:44:40Z</dcterms:modified>
</cp:coreProperties>
</file>