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D"/>
    <a:srgbClr val="E7EB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A13474-DA68-4343-B4D9-E153B52BFE4F}" type="datetimeFigureOut">
              <a:rPr lang="hr-HR" smtClean="0"/>
              <a:pPr/>
              <a:t>3.4.2013.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7A23CB-7970-43E0-9A69-4E23EAA15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youtube.com/watch?v=rMXhIDL0t6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youtube.com/watch?v=kzV59EAbm4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stenzije.net/mala-povijest-ekstenzija-za-kos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tDELEiZgFj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x.hr/rouge/clanak/ispleti-francusku-pletenicu-u-5-minuta/653078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-yZgOOO-CNs&amp;feature=player_embedd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youtube.com/watch?v=mns-01UB0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2016224"/>
          </a:xfrm>
        </p:spPr>
        <p:txBody>
          <a:bodyPr>
            <a:noAutofit/>
          </a:bodyPr>
          <a:lstStyle/>
          <a:p>
            <a:r>
              <a:rPr lang="hr-HR" sz="9600" b="1" dirty="0" smtClean="0">
                <a:latin typeface="Blackadder ITC" pitchFamily="82" charset="0"/>
              </a:rPr>
              <a:t>            </a:t>
            </a:r>
            <a:r>
              <a:rPr lang="hr-HR" sz="96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Frizure</a:t>
            </a:r>
            <a:r>
              <a:rPr lang="hr-HR" sz="9600" b="1" dirty="0" smtClean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</a:rPr>
              <a:t> </a:t>
            </a:r>
            <a:endParaRPr lang="hr-HR" sz="9600" b="1" dirty="0">
              <a:solidFill>
                <a:schemeClr val="accent6">
                  <a:lumMod val="50000"/>
                </a:schemeClr>
              </a:solidFill>
              <a:latin typeface="Blackadder ITC" pitchFamily="82" charset="0"/>
            </a:endParaRPr>
          </a:p>
        </p:txBody>
      </p:sp>
      <p:pic>
        <p:nvPicPr>
          <p:cNvPr id="4" name="Slika 3" descr="Lifestyle-kako-da-napravite-masnu-od-ko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2015622" cy="2343746"/>
          </a:xfrm>
          <a:prstGeom prst="rect">
            <a:avLst/>
          </a:prstGeom>
        </p:spPr>
      </p:pic>
      <p:pic>
        <p:nvPicPr>
          <p:cNvPr id="6" name="Slika 5" descr="pleten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509120"/>
            <a:ext cx="2908920" cy="1745352"/>
          </a:xfrm>
          <a:prstGeom prst="rect">
            <a:avLst/>
          </a:prstGeom>
        </p:spPr>
      </p:pic>
      <p:pic>
        <p:nvPicPr>
          <p:cNvPr id="7" name="Slika 6" descr="f49d572d84dcc496f7c8a63dc0f93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955274"/>
            <a:ext cx="2362200" cy="2331720"/>
          </a:xfrm>
          <a:prstGeom prst="rect">
            <a:avLst/>
          </a:prstGeom>
        </p:spPr>
      </p:pic>
      <p:pic>
        <p:nvPicPr>
          <p:cNvPr id="8" name="Slika 7" descr="15012013032949-v-zenska_frizura_7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197123"/>
            <a:ext cx="2736304" cy="228025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    </a:t>
            </a:r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Kako  napraviti      punđu 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vi-VN" dirty="0" smtClean="0"/>
              <a:t>Vezati kosu u rep sa </a:t>
            </a:r>
            <a:r>
              <a:rPr lang="hr-HR" sz="3500" dirty="0" smtClean="0"/>
              <a:t>središtem</a:t>
            </a:r>
            <a:r>
              <a:rPr lang="hr-HR" dirty="0" smtClean="0"/>
              <a:t> </a:t>
            </a:r>
            <a:r>
              <a:rPr lang="vi-VN" dirty="0" smtClean="0"/>
              <a:t>onoliko visoko na glavi gd</a:t>
            </a:r>
            <a:r>
              <a:rPr lang="hr-HR" dirty="0" smtClean="0"/>
              <a:t>j</a:t>
            </a:r>
            <a:r>
              <a:rPr lang="vi-VN" dirty="0" smtClean="0"/>
              <a:t>e želite da se nalazi punđa. </a:t>
            </a:r>
          </a:p>
          <a:p>
            <a:pPr fontAlgn="base"/>
            <a:r>
              <a:rPr lang="vi-VN" dirty="0" smtClean="0"/>
              <a:t>Rep provući kroz umetak za punđu.</a:t>
            </a:r>
            <a:endParaRPr lang="hr-HR" dirty="0" smtClean="0"/>
          </a:p>
          <a:p>
            <a:pPr fontAlgn="base"/>
            <a:r>
              <a:rPr lang="vi-VN" dirty="0" smtClean="0"/>
              <a:t>Obratiti pažnju da je c</a:t>
            </a:r>
            <a:r>
              <a:rPr lang="hr-H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ijeli</a:t>
            </a:r>
            <a:r>
              <a:rPr lang="vi-VN" dirty="0" smtClean="0"/>
              <a:t> rep prošao kroz umetak za punđu i umetak sada treba da se nalazi pri dnu repa.</a:t>
            </a:r>
            <a:endParaRPr lang="hr-HR" dirty="0" smtClean="0"/>
          </a:p>
          <a:p>
            <a:pPr fontAlgn="base"/>
            <a:r>
              <a:rPr lang="vi-VN" dirty="0" smtClean="0"/>
              <a:t>Obavi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</a:t>
            </a:r>
            <a:r>
              <a:rPr lang="vi-VN" dirty="0" smtClean="0"/>
              <a:t>te kosu podjednako sa svih strana </a:t>
            </a:r>
            <a:r>
              <a:rPr lang="hr-HR" dirty="0" smtClean="0"/>
              <a:t>oko </a:t>
            </a:r>
            <a:r>
              <a:rPr lang="vi-VN" dirty="0" smtClean="0"/>
              <a:t>umetka </a:t>
            </a:r>
            <a:r>
              <a:rPr lang="vi-VN" dirty="0" smtClean="0"/>
              <a:t>za punđu i umetnite krajeve kose ispod umetka za punđu.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uziz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764704"/>
            <a:ext cx="7132627" cy="5184576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</a:rPr>
              <a:t>     </a:t>
            </a:r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Kako napraviti rajf od pletenice 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Počešljajte kosu i pa mogućnosti neka vam ne bude friško oprana </a:t>
            </a:r>
          </a:p>
          <a:p>
            <a:r>
              <a:rPr lang="hr-HR" dirty="0" smtClean="0"/>
              <a:t>Sa svake strane ispletite pletenicu </a:t>
            </a:r>
          </a:p>
          <a:p>
            <a:r>
              <a:rPr lang="hr-HR" dirty="0" smtClean="0"/>
              <a:t>Pletite običnu pletenicu npr.francusku,riblju kost i sl. </a:t>
            </a:r>
          </a:p>
          <a:p>
            <a:r>
              <a:rPr lang="hr-HR" dirty="0" smtClean="0"/>
              <a:t>I lijevu pletenicu prebacite na desnu stranu glave,a desnu pletenicu na lijevu stanu glave </a:t>
            </a:r>
          </a:p>
          <a:p>
            <a:r>
              <a:rPr lang="hr-HR" dirty="0" smtClean="0"/>
              <a:t>I ukosnicama ih učvrstite </a:t>
            </a: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052736"/>
            <a:ext cx="6493668" cy="4800600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800" dirty="0" smtClean="0">
                <a:latin typeface="Blackadder ITC" pitchFamily="82" charset="0"/>
              </a:rPr>
              <a:t>     </a:t>
            </a:r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Najpopularnije ženske frizure 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Punđa</a:t>
            </a:r>
          </a:p>
          <a:p>
            <a:r>
              <a:rPr lang="hr-HR" dirty="0" smtClean="0"/>
              <a:t>Pletenice</a:t>
            </a:r>
          </a:p>
          <a:p>
            <a:r>
              <a:rPr lang="hr-HR" dirty="0" smtClean="0"/>
              <a:t>Riblja kost</a:t>
            </a:r>
          </a:p>
          <a:p>
            <a:r>
              <a:rPr lang="hr-HR" dirty="0" smtClean="0"/>
              <a:t>Kovrčava kosa</a:t>
            </a:r>
          </a:p>
          <a:p>
            <a:r>
              <a:rPr lang="hr-HR" dirty="0" smtClean="0"/>
              <a:t>Mašna od kose</a:t>
            </a:r>
          </a:p>
          <a:p>
            <a:r>
              <a:rPr lang="hr-HR" dirty="0" smtClean="0"/>
              <a:t>Itd.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1412776"/>
            <a:ext cx="1811265" cy="13729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5663" y="1355626"/>
            <a:ext cx="2066497" cy="1430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7656" y="4957909"/>
            <a:ext cx="2111896" cy="15839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3603" y="3066678"/>
            <a:ext cx="2597274" cy="347515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Oblikovanje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frizure  može  uključivati... 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185662" y="2074370"/>
            <a:ext cx="5904656" cy="720080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Ugradnju umjetnih noktiju,šminkanje lica i rezanje kose </a:t>
            </a:r>
          </a:p>
          <a:p>
            <a:pPr algn="ctr"/>
            <a:endParaRPr lang="hr-HR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2195736" y="3717032"/>
            <a:ext cx="5904656" cy="792088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Bojanje kose,rezanje kose,ugradnju ekstenzija,kovrčanje i sl.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Netočno!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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Pokušajte ponovno,više sreće drugi put.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 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851920" y="2924944"/>
            <a:ext cx="2448272" cy="21602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Točno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!</a:t>
            </a:r>
            <a:b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Krenite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na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sljedeće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pitanje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! 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endParaRPr lang="hr-HR" b="1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3563888" y="2636912"/>
            <a:ext cx="2520280" cy="2376264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Najjednostavnije punđu možemo napraviti uz pomo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GulimChe" pitchFamily="49" charset="-127"/>
              </a:rPr>
              <a:t>ć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...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240158" y="2569130"/>
            <a:ext cx="5688632" cy="648072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Umetka za punđu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240158" y="4293096"/>
            <a:ext cx="5688632" cy="720080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Čarape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Netočno!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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Pokušajte ponovno,više sreće drugi put.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 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419872" y="2564904"/>
            <a:ext cx="2736304" cy="223224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4800600"/>
          </a:xfrm>
        </p:spPr>
        <p:txBody>
          <a:bodyPr>
            <a:normAutofit/>
          </a:bodyPr>
          <a:lstStyle/>
          <a:p>
            <a:r>
              <a:rPr lang="vi-VN" b="1" i="1" dirty="0" smtClean="0"/>
              <a:t>Frizura</a:t>
            </a:r>
            <a:r>
              <a:rPr lang="vi-VN" dirty="0" smtClean="0"/>
              <a:t> se dobiva oblikovanjem kose. Postoje mnogi načini izrade frizura</a:t>
            </a:r>
            <a:r>
              <a:rPr lang="hr-HR" dirty="0" smtClean="0">
                <a:latin typeface="Gill Sans MT" pitchFamily="34" charset="-18"/>
              </a:rPr>
              <a:t>.</a:t>
            </a:r>
          </a:p>
          <a:p>
            <a:r>
              <a:rPr lang="vi-VN" dirty="0" smtClean="0"/>
              <a:t>Oblikovanje frizure može uključivati rezanje kose, bojanje, </a:t>
            </a:r>
            <a:r>
              <a:rPr lang="vi-VN" dirty="0" smtClean="0">
                <a:hlinkClick r:id="rId2"/>
              </a:rPr>
              <a:t>dodavanje ekstenzija</a:t>
            </a:r>
            <a:r>
              <a:rPr lang="vi-VN" dirty="0" smtClean="0"/>
              <a:t>, kovrčanje</a:t>
            </a:r>
            <a:r>
              <a:rPr lang="hr-HR" dirty="0" smtClean="0">
                <a:latin typeface="Gill Sans MT" pitchFamily="34" charset="-18"/>
              </a:rPr>
              <a:t> </a:t>
            </a:r>
            <a:r>
              <a:rPr lang="vi-VN" dirty="0" smtClean="0"/>
              <a:t>itd. </a:t>
            </a:r>
            <a:endParaRPr lang="hr-HR" dirty="0" smtClean="0">
              <a:latin typeface="Gill Sans MT" pitchFamily="34" charset="-18"/>
            </a:endParaRPr>
          </a:p>
          <a:p>
            <a:r>
              <a:rPr lang="vi-VN" dirty="0" smtClean="0"/>
              <a:t>Prilikom uređivanja i održavanja kose, koriste se razna pomagala poput sušila za kosu, škara, boja za kosu, gela, uvijača za kosu i dr.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Blackadder ITC" pitchFamily="82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Točno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!</a:t>
            </a:r>
            <a:br>
              <a:rPr lang="hr-HR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  Krenite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na sljedeće pitanje!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3851920" y="2348880"/>
            <a:ext cx="2592288" cy="2304256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5271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Zašto koristimo gel,lak za kosu,boju za kosu,peglu za kosu i sl.?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2158955" y="2384884"/>
            <a:ext cx="6120680" cy="648072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Za </a:t>
            </a:r>
            <a:r>
              <a:rPr lang="vi-VN" dirty="0" smtClean="0">
                <a:solidFill>
                  <a:schemeClr val="tx1"/>
                </a:solidFill>
              </a:rPr>
              <a:t>uređivanj</a:t>
            </a:r>
            <a:r>
              <a:rPr lang="hr-HR" dirty="0" smtClean="0">
                <a:solidFill>
                  <a:schemeClr val="tx1"/>
                </a:solidFill>
              </a:rPr>
              <a:t>e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i </a:t>
            </a:r>
            <a:r>
              <a:rPr lang="vi-VN" dirty="0" smtClean="0">
                <a:solidFill>
                  <a:schemeClr val="tx1"/>
                </a:solidFill>
              </a:rPr>
              <a:t>održavanj</a:t>
            </a:r>
            <a:r>
              <a:rPr lang="hr-HR" dirty="0" smtClean="0">
                <a:solidFill>
                  <a:schemeClr val="tx1"/>
                </a:solidFill>
              </a:rPr>
              <a:t>e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kose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2153140" y="3761353"/>
            <a:ext cx="6120680" cy="648072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Za ugradnju noktiju i uređivanje obrva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2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</a:rPr>
              <a:t>   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Netočno!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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Pokušajte ponovno,više sreće drugi put.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 </a:t>
            </a:r>
            <a:endParaRPr lang="hr-HR" b="1" dirty="0">
              <a:solidFill>
                <a:schemeClr val="accent6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3347864" y="2924944"/>
            <a:ext cx="2664296" cy="223224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757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Točno!</a:t>
            </a:r>
            <a:b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 Krenite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na sljedeće pitanje!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3563888" y="2276872"/>
            <a:ext cx="2664296" cy="2232248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3718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Koju su najpopularnije ženske frizure?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803521" y="2564904"/>
            <a:ext cx="6192688" cy="648072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Punđa,pletenice,kovrčava kosa,mašna od kose...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1803521" y="4013381"/>
            <a:ext cx="6192688" cy="648072"/>
          </a:xfrm>
          <a:prstGeom prst="actionButtonBlank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Afro frizura,punk frizura,minival...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64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Kristen ITC" pitchFamily="66" charset="0"/>
              </a:rPr>
              <a:t>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Netočno!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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Pokušajte ponovno,više sreće drugi put.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sym typeface="Wingdings" pitchFamily="2" charset="2"/>
              </a:rPr>
              <a:t> </a:t>
            </a:r>
            <a:endParaRPr lang="hr-HR" b="1" dirty="0">
              <a:solidFill>
                <a:schemeClr val="accent6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419872" y="2708920"/>
            <a:ext cx="2808312" cy="2232248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135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3428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Točno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!</a:t>
            </a:r>
            <a:b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Bravo!   Završio/završila si ovaj kviz!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6">
                    <a:lumMod val="50000"/>
                  </a:schemeClr>
                </a:solidFill>
              </a:rPr>
            </a:b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3419872" y="332656"/>
            <a:ext cx="573463" cy="502568"/>
          </a:xfrm>
          <a:prstGeom prst="hear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Slika 3" descr="odlazak-kod-frizera-ne-mora-biti-trauma-ako-znate-sto-zelite-504x335-20110937-20110913160508-76dc272296b6f211ed2b16fb8c9c6b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573831" cy="37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491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498080" cy="121500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7300" dirty="0" smtClean="0">
                <a:latin typeface="Blackadder ITC" pitchFamily="82" charset="0"/>
              </a:rPr>
              <a:t>  </a:t>
            </a:r>
            <a:r>
              <a:rPr lang="hr-HR" sz="7200" dirty="0" smtClean="0">
                <a:latin typeface="Kristen ITC" pitchFamily="66" charset="0"/>
              </a:rPr>
              <a:t>Hvala na  pozornosti!</a:t>
            </a:r>
            <a:br>
              <a:rPr lang="hr-HR" sz="7200" dirty="0" smtClean="0">
                <a:latin typeface="Kristen ITC" pitchFamily="66" charset="0"/>
              </a:rPr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Baskerville Old Face" pitchFamily="18" charset="0"/>
              </a:rPr>
              <a:t> </a:t>
            </a:r>
          </a:p>
          <a:p>
            <a:endParaRPr lang="hr-HR" dirty="0" smtClean="0">
              <a:latin typeface="Baskerville Old Face" pitchFamily="18" charset="0"/>
            </a:endParaRPr>
          </a:p>
          <a:p>
            <a:r>
              <a:rPr lang="hr-HR" dirty="0" smtClean="0">
                <a:latin typeface="Baskerville Old Face" pitchFamily="18" charset="0"/>
              </a:rPr>
              <a:t>Klara Gabriela Penić</a:t>
            </a:r>
          </a:p>
          <a:p>
            <a:r>
              <a:rPr lang="hr-HR" dirty="0" smtClean="0">
                <a:latin typeface="Baskerville Old Face" pitchFamily="18" charset="0"/>
              </a:rPr>
              <a:t>Ana-Marija Debeljak 8.d</a:t>
            </a:r>
          </a:p>
          <a:p>
            <a:endParaRPr lang="hr-HR" dirty="0" smtClean="0">
              <a:latin typeface="Baskerville Old Face" pitchFamily="18" charset="0"/>
            </a:endParaRPr>
          </a:p>
          <a:p>
            <a:endParaRPr lang="hr-HR" dirty="0"/>
          </a:p>
          <a:p>
            <a:endParaRPr lang="hr-HR" dirty="0" smtClean="0"/>
          </a:p>
          <a:p>
            <a:pPr marL="82296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1016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lika 19" descr="13224895754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077072"/>
            <a:ext cx="1484759" cy="2057824"/>
          </a:xfrm>
          <a:prstGeom prst="rect">
            <a:avLst/>
          </a:prstGeom>
        </p:spPr>
      </p:pic>
      <p:pic>
        <p:nvPicPr>
          <p:cNvPr id="12" name="Slika 11" descr="CV73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5399">
            <a:off x="7079115" y="2141411"/>
            <a:ext cx="1821504" cy="136815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Potreban  pribor  za               izradu  frizura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b="1" dirty="0" smtClean="0"/>
              <a:t>Četka za kosu </a:t>
            </a:r>
          </a:p>
          <a:p>
            <a:pPr algn="ctr"/>
            <a:r>
              <a:rPr lang="hr-HR" b="1" dirty="0" smtClean="0"/>
              <a:t>Škare</a:t>
            </a:r>
          </a:p>
          <a:p>
            <a:pPr algn="ctr"/>
            <a:r>
              <a:rPr lang="hr-HR" b="1" dirty="0" smtClean="0"/>
              <a:t>Sušilo za kosu </a:t>
            </a:r>
          </a:p>
          <a:p>
            <a:pPr algn="ctr"/>
            <a:r>
              <a:rPr lang="hr-HR" b="1" dirty="0" smtClean="0"/>
              <a:t>Gumice za kosu </a:t>
            </a:r>
          </a:p>
          <a:p>
            <a:pPr algn="ctr"/>
            <a:r>
              <a:rPr lang="hr-HR" b="1" dirty="0" smtClean="0"/>
              <a:t>Ukosnice</a:t>
            </a:r>
          </a:p>
          <a:p>
            <a:pPr algn="ctr"/>
            <a:r>
              <a:rPr lang="hr-HR" b="1" dirty="0" smtClean="0"/>
              <a:t>Lak za kosu</a:t>
            </a:r>
          </a:p>
          <a:p>
            <a:pPr algn="ctr"/>
            <a:r>
              <a:rPr lang="hr-HR" b="1" dirty="0" smtClean="0"/>
              <a:t>Umetak za punđu</a:t>
            </a:r>
          </a:p>
          <a:p>
            <a:pPr algn="ctr"/>
            <a:r>
              <a:rPr lang="hr-HR" b="1" dirty="0" smtClean="0"/>
              <a:t>Itd. 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2580638" y="1772816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 descr="22651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68760"/>
            <a:ext cx="1872208" cy="1872208"/>
          </a:xfrm>
          <a:prstGeom prst="rect">
            <a:avLst/>
          </a:prstGeom>
        </p:spPr>
      </p:pic>
      <p:cxnSp>
        <p:nvCxnSpPr>
          <p:cNvPr id="11" name="Ravni poveznik sa strelicom 10"/>
          <p:cNvCxnSpPr/>
          <p:nvPr/>
        </p:nvCxnSpPr>
        <p:spPr>
          <a:xfrm flipV="1">
            <a:off x="6804248" y="2704121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Slika 16" descr="jessica-ukosnice_Nakit_full_635_5484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12242">
            <a:off x="1611937" y="3406392"/>
            <a:ext cx="745323" cy="1433314"/>
          </a:xfrm>
          <a:prstGeom prst="rect">
            <a:avLst/>
          </a:prstGeom>
        </p:spPr>
      </p:pic>
      <p:cxnSp>
        <p:nvCxnSpPr>
          <p:cNvPr id="19" name="Ravni poveznik sa strelicom 18"/>
          <p:cNvCxnSpPr/>
          <p:nvPr/>
        </p:nvCxnSpPr>
        <p:spPr>
          <a:xfrm>
            <a:off x="6567129" y="4653136"/>
            <a:ext cx="88519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 flipH="1">
            <a:off x="2405706" y="4039344"/>
            <a:ext cx="1803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Slika 26" descr="oiuo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1670" y="5227737"/>
            <a:ext cx="1541679" cy="1541679"/>
          </a:xfrm>
          <a:prstGeom prst="rect">
            <a:avLst/>
          </a:prstGeom>
        </p:spPr>
      </p:pic>
      <p:cxnSp>
        <p:nvCxnSpPr>
          <p:cNvPr id="26" name="Ravni poveznik sa strelicom 25"/>
          <p:cNvCxnSpPr/>
          <p:nvPr/>
        </p:nvCxnSpPr>
        <p:spPr>
          <a:xfrm flipH="1">
            <a:off x="2997946" y="5229200"/>
            <a:ext cx="400677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</a:rPr>
              <a:t>      </a:t>
            </a:r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Kako napraviti  mašnu  od  kose 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Svežite kosu u rep,ali kada zadnji put </a:t>
            </a:r>
            <a:r>
              <a:rPr lang="hr-HR" dirty="0" smtClean="0"/>
              <a:t>budete provlačili rep kroz gumicu, </a:t>
            </a:r>
            <a:r>
              <a:rPr lang="fi-FI" dirty="0" smtClean="0"/>
              <a:t>ostavite jednu četvrtinu kose neprovučenu</a:t>
            </a:r>
            <a:r>
              <a:rPr lang="hr-HR" dirty="0" smtClean="0"/>
              <a:t>. </a:t>
            </a:r>
          </a:p>
          <a:p>
            <a:r>
              <a:rPr lang="hr-HR" dirty="0" smtClean="0"/>
              <a:t>Razdijelite kosu iz repa na dva jednaka dijela, a zatim ostatak kose prebacite preko i pričvrstite sa nekoliko čvrstih ukosnica.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pl-PL" dirty="0" smtClean="0"/>
          </a:p>
          <a:p>
            <a:endParaRPr lang="hr-HR" dirty="0"/>
          </a:p>
        </p:txBody>
      </p:sp>
      <p:pic>
        <p:nvPicPr>
          <p:cNvPr id="5" name="Slika 4" descr="mašna_od_kos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293096"/>
            <a:ext cx="2866696" cy="1907656"/>
          </a:xfrm>
          <a:prstGeom prst="rect">
            <a:avLst/>
          </a:prstGeom>
        </p:spPr>
      </p:pic>
      <p:pic>
        <p:nvPicPr>
          <p:cNvPr id="6" name="Slika 5" descr="mašna_od_kose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221088"/>
            <a:ext cx="3083114" cy="205167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festyle-kako-da-napravite-masnu-od-kose2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548680"/>
            <a:ext cx="4723509" cy="5492452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Blackadder ITC" pitchFamily="82" charset="0"/>
              </a:rPr>
              <a:t>   </a:t>
            </a:r>
            <a:r>
              <a:rPr lang="hr-HR" sz="44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Kako  napraviti  pletenicu”vodopad”</a:t>
            </a:r>
            <a:endParaRPr lang="hr-HR" sz="44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5005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2000" dirty="0" smtClean="0"/>
              <a:t>Počešljajte kosu. Počnite sa klasičnom </a:t>
            </a:r>
            <a:r>
              <a:rPr lang="hr-HR" sz="2000" dirty="0" smtClean="0">
                <a:hlinkClick r:id="rId2"/>
              </a:rPr>
              <a:t>francuskom pletenicom.</a:t>
            </a:r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Uzmite pramen sa čela, podijelite na tri dijela. Desni pramen preklopite preko srednjeg, zatim pramen sa čela preklopite preko srednjeg.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Desnom pramenu dodajte malo kose, pa opet preklopite preko srednjeg.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Pramenu sa čela dodajte malo kose pa preklopite.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Kad ispletete pletenicu duž čela sljedeći pramen ostavite neupleten, a upletite pramen ispod njega. Desnom pramenu dodajte malo kose kao što ste već radili.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 Na kraju zakačite ukosnicom.</a:t>
            </a:r>
            <a:endParaRPr lang="hr-HR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980728"/>
            <a:ext cx="6253436" cy="4648572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Kako napraviti pletenicu s dva pramena 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457400"/>
            <a:ext cx="4464496" cy="5400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Podijelite kosu zavezanu u rep na dva dijela.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Držite desni odvojak kose u desnoj ruci.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Uzmite tanki dio kose</a:t>
            </a:r>
            <a:r>
              <a:rPr lang="hr-HR" b="1" dirty="0" smtClean="0"/>
              <a:t> </a:t>
            </a:r>
            <a:r>
              <a:rPr lang="hr-HR" dirty="0" smtClean="0"/>
              <a:t>s vanjske desne strane desnog dijela repa, prebacite ju, i dodajte ju lijevoj strani kose.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Zamijenite položaj kako držite kosu i zamijenite ruke.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L</a:t>
            </a:r>
            <a:r>
              <a:rPr lang="hr-HR" dirty="0" smtClean="0"/>
              <a:t>ijevom rukom uzmite tanki dio kose sa unutrašnje strane lijevog dijela kose i pridružite ga desnoj strani.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I tako stalno ponavljajte. 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pletenica-korak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502431"/>
            <a:ext cx="1890162" cy="2104648"/>
          </a:xfrm>
          <a:prstGeom prst="rect">
            <a:avLst/>
          </a:prstGeom>
        </p:spPr>
      </p:pic>
      <p:pic>
        <p:nvPicPr>
          <p:cNvPr id="5" name="Slika 4" descr="korak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2795" y="1502431"/>
            <a:ext cx="2105202" cy="2160240"/>
          </a:xfrm>
          <a:prstGeom prst="rect">
            <a:avLst/>
          </a:prstGeom>
        </p:spPr>
      </p:pic>
      <p:pic>
        <p:nvPicPr>
          <p:cNvPr id="6" name="Slika 5" descr="korak-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52556" y="3696873"/>
            <a:ext cx="1874071" cy="2009780"/>
          </a:xfrm>
          <a:prstGeom prst="rect">
            <a:avLst/>
          </a:prstGeom>
        </p:spPr>
      </p:pic>
      <p:pic>
        <p:nvPicPr>
          <p:cNvPr id="7" name="Slika 6" descr="korak-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1705" y="3743820"/>
            <a:ext cx="1739888" cy="194421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404664"/>
            <a:ext cx="4153959" cy="6238028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602</TotalTime>
  <Words>366</Words>
  <Application>Microsoft Office PowerPoint</Application>
  <PresentationFormat>Prikaz na zaslonu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Solsticij</vt:lpstr>
      <vt:lpstr>            Frizure </vt:lpstr>
      <vt:lpstr>Slajd 2</vt:lpstr>
      <vt:lpstr>Potreban  pribor  za               izradu  frizura</vt:lpstr>
      <vt:lpstr>      Kako napraviti  mašnu  od  kose </vt:lpstr>
      <vt:lpstr>Slajd 5</vt:lpstr>
      <vt:lpstr>   Kako  napraviti  pletenicu”vodopad”</vt:lpstr>
      <vt:lpstr>Slajd 7</vt:lpstr>
      <vt:lpstr>Kako napraviti pletenicu s dva pramena </vt:lpstr>
      <vt:lpstr>Slajd 9</vt:lpstr>
      <vt:lpstr>     Kako  napraviti      punđu </vt:lpstr>
      <vt:lpstr>Slajd 11</vt:lpstr>
      <vt:lpstr>     Kako napraviti rajf od pletenice </vt:lpstr>
      <vt:lpstr>Slajd 13</vt:lpstr>
      <vt:lpstr>     Najpopularnije ženske frizure </vt:lpstr>
      <vt:lpstr>Oblikovanje  frizure  može  uključivati... </vt:lpstr>
      <vt:lpstr> Netočno!  Pokušajte ponovno,više sreće drugi put.  </vt:lpstr>
      <vt:lpstr>Točno!  Krenite na sljedeće pitanje!  </vt:lpstr>
      <vt:lpstr>Najjednostavnije punđu možemo napraviti uz pomoć...</vt:lpstr>
      <vt:lpstr> Netočno!  Pokušajte ponovno,više sreće drugi put.  </vt:lpstr>
      <vt:lpstr> Točno!    Krenite na sljedeće pitanje!  </vt:lpstr>
      <vt:lpstr>Zašto koristimo gel,lak za kosu,boju za kosu,peglu za kosu i sl.?</vt:lpstr>
      <vt:lpstr>    Netočno!  Pokušajte ponovno,više sreće drugi put.  </vt:lpstr>
      <vt:lpstr>Točno!   Krenite na sljedeće pitanje! </vt:lpstr>
      <vt:lpstr>Koju su najpopularnije ženske frizure?</vt:lpstr>
      <vt:lpstr> Netočno!  Pokušajte ponovno,više sreće drugi put.  </vt:lpstr>
      <vt:lpstr>Točno! Bravo!   Završio/završila si ovaj kviz!  </vt:lpstr>
      <vt:lpstr>  Hvala na  pozornosti!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Frizure</dc:title>
  <dc:creator>učenik</dc:creator>
  <cp:lastModifiedBy>ucenik</cp:lastModifiedBy>
  <cp:revision>39</cp:revision>
  <dcterms:created xsi:type="dcterms:W3CDTF">2013-03-06T10:45:15Z</dcterms:created>
  <dcterms:modified xsi:type="dcterms:W3CDTF">2013-04-03T09:52:28Z</dcterms:modified>
</cp:coreProperties>
</file>