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26" autoAdjust="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F3F8-7997-40A1-9DA5-E8C643DD1117}" type="datetimeFigureOut">
              <a:rPr lang="hr-HR" smtClean="0"/>
              <a:t>23.4.2013.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2912-D85A-448D-936D-500A9106E81E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F3F8-7997-40A1-9DA5-E8C643DD1117}" type="datetimeFigureOut">
              <a:rPr lang="hr-HR" smtClean="0"/>
              <a:t>23.4.2013.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2912-D85A-448D-936D-500A9106E8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F3F8-7997-40A1-9DA5-E8C643DD1117}" type="datetimeFigureOut">
              <a:rPr lang="hr-HR" smtClean="0"/>
              <a:t>23.4.2013.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2912-D85A-448D-936D-500A9106E8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F3F8-7997-40A1-9DA5-E8C643DD1117}" type="datetimeFigureOut">
              <a:rPr lang="hr-HR" smtClean="0"/>
              <a:t>23.4.2013.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2912-D85A-448D-936D-500A9106E8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F3F8-7997-40A1-9DA5-E8C643DD1117}" type="datetimeFigureOut">
              <a:rPr lang="hr-HR" smtClean="0"/>
              <a:t>23.4.2013.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2912-D85A-448D-936D-500A9106E81E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F3F8-7997-40A1-9DA5-E8C643DD1117}" type="datetimeFigureOut">
              <a:rPr lang="hr-HR" smtClean="0"/>
              <a:t>23.4.2013.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2912-D85A-448D-936D-500A9106E8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F3F8-7997-40A1-9DA5-E8C643DD1117}" type="datetimeFigureOut">
              <a:rPr lang="hr-HR" smtClean="0"/>
              <a:t>23.4.2013.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2912-D85A-448D-936D-500A9106E8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F3F8-7997-40A1-9DA5-E8C643DD1117}" type="datetimeFigureOut">
              <a:rPr lang="hr-HR" smtClean="0"/>
              <a:t>23.4.2013.</a:t>
            </a:fld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082912-D85A-448D-936D-500A9106E81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F3F8-7997-40A1-9DA5-E8C643DD1117}" type="datetimeFigureOut">
              <a:rPr lang="hr-HR" smtClean="0"/>
              <a:t>23.4.2013.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2912-D85A-448D-936D-500A9106E8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F3F8-7997-40A1-9DA5-E8C643DD1117}" type="datetimeFigureOut">
              <a:rPr lang="hr-HR" smtClean="0"/>
              <a:t>23.4.2013.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4082912-D85A-448D-936D-500A9106E8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D59F3F8-7997-40A1-9DA5-E8C643DD1117}" type="datetimeFigureOut">
              <a:rPr lang="hr-HR" smtClean="0"/>
              <a:t>23.4.2013.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2912-D85A-448D-936D-500A9106E8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učn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D59F3F8-7997-40A1-9DA5-E8C643DD1117}" type="datetimeFigureOut">
              <a:rPr lang="hr-HR" smtClean="0"/>
              <a:t>23.4.2013.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4082912-D85A-448D-936D-500A9106E81E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251520" y="5085184"/>
            <a:ext cx="8219256" cy="1138138"/>
          </a:xfrm>
        </p:spPr>
        <p:txBody>
          <a:bodyPr>
            <a:normAutofit/>
          </a:bodyPr>
          <a:lstStyle/>
          <a:p>
            <a:r>
              <a:rPr lang="hr-HR" sz="6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Berlin Sans FB Demi" pitchFamily="34" charset="0"/>
              </a:rPr>
              <a:t>PANDE</a:t>
            </a:r>
            <a:endParaRPr lang="hr-HR" sz="66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Berlin Sans FB Demi" pitchFamily="34" charset="0"/>
            </a:endParaRPr>
          </a:p>
        </p:txBody>
      </p:sp>
      <p:pic>
        <p:nvPicPr>
          <p:cNvPr id="23554" name="Picture 2" descr="http://i41.servimg.com/u/f41/12/21/91/70/pande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836712"/>
            <a:ext cx="5040560" cy="35787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539552" y="548680"/>
            <a:ext cx="6408712" cy="778416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Berlin Sans FB Demi" pitchFamily="34" charset="0"/>
              </a:rPr>
              <a:t>PANDE</a:t>
            </a:r>
            <a:r>
              <a:rPr lang="hr-HR" dirty="0" smtClean="0"/>
              <a:t> </a:t>
            </a:r>
            <a:r>
              <a:rPr lang="hr-HR" dirty="0" smtClean="0">
                <a:latin typeface="Berlin Sans FB Demi" pitchFamily="34" charset="0"/>
              </a:rPr>
              <a:t>SU SISAVCI KOJI ŽIVE            U           KINI</a:t>
            </a:r>
            <a:endParaRPr lang="hr-HR" dirty="0">
              <a:latin typeface="Berlin Sans FB Demi" pitchFamily="34" charset="0"/>
            </a:endParaRPr>
          </a:p>
        </p:txBody>
      </p:sp>
      <p:pic>
        <p:nvPicPr>
          <p:cNvPr id="26626" name="Picture 2" descr="C:\Users\ucenik\Desktop\Pande\pandic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88840"/>
            <a:ext cx="4896544" cy="36724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Berlin Sans FB Demi" pitchFamily="34" charset="0"/>
              </a:rPr>
              <a:t>   HRANE SE BAMBUSOM</a:t>
            </a:r>
            <a:endParaRPr lang="hr-HR" dirty="0">
              <a:latin typeface="Berlin Sans FB Demi" pitchFamily="34" charset="0"/>
            </a:endParaRPr>
          </a:p>
        </p:txBody>
      </p:sp>
      <p:pic>
        <p:nvPicPr>
          <p:cNvPr id="34818" name="Picture 2" descr="http://www.index.hr/images2/panda_jede_afp-13112011_6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5976664" cy="346168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708920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Berlin Sans FB Demi" pitchFamily="34" charset="0"/>
              </a:rPr>
              <a:t>DOBRO SE </a:t>
            </a:r>
            <a:br>
              <a:rPr lang="hr-HR" dirty="0" smtClean="0">
                <a:latin typeface="Berlin Sans FB Demi" pitchFamily="34" charset="0"/>
              </a:rPr>
            </a:br>
            <a:r>
              <a:rPr lang="hr-HR" dirty="0" smtClean="0">
                <a:latin typeface="Berlin Sans FB Demi" pitchFamily="34" charset="0"/>
              </a:rPr>
              <a:t>PENJU </a:t>
            </a:r>
            <a:br>
              <a:rPr lang="hr-HR" dirty="0" smtClean="0">
                <a:latin typeface="Berlin Sans FB Demi" pitchFamily="34" charset="0"/>
              </a:rPr>
            </a:br>
            <a:r>
              <a:rPr lang="hr-HR" dirty="0" smtClean="0">
                <a:latin typeface="Berlin Sans FB Demi" pitchFamily="34" charset="0"/>
              </a:rPr>
              <a:t>I DOBRI SU   </a:t>
            </a:r>
            <a:br>
              <a:rPr lang="hr-HR" dirty="0" smtClean="0">
                <a:latin typeface="Berlin Sans FB Demi" pitchFamily="34" charset="0"/>
              </a:rPr>
            </a:br>
            <a:r>
              <a:rPr lang="hr-HR" dirty="0" smtClean="0">
                <a:latin typeface="Berlin Sans FB Demi" pitchFamily="34" charset="0"/>
              </a:rPr>
              <a:t>  PLIVA</a:t>
            </a:r>
            <a:r>
              <a:rPr lang="hr-HR" b="1" dirty="0" smtClean="0">
                <a:latin typeface="Berlin Sans FB Demi" pitchFamily="34" charset="0"/>
              </a:rPr>
              <a:t>Č</a:t>
            </a:r>
            <a:r>
              <a:rPr lang="hr-HR" dirty="0" smtClean="0">
                <a:latin typeface="Berlin Sans FB Demi" pitchFamily="34" charset="0"/>
              </a:rPr>
              <a:t>I</a:t>
            </a:r>
            <a:endParaRPr lang="hr-HR" dirty="0">
              <a:latin typeface="Berlin Sans FB Demi" pitchFamily="34" charset="0"/>
            </a:endParaRPr>
          </a:p>
        </p:txBody>
      </p:sp>
      <p:pic>
        <p:nvPicPr>
          <p:cNvPr id="33794" name="Picture 2" descr="http://www.virtualnigrad.com/userfiles/images/Ljudi_Mesta_Predeli/JedanJeSvet/VelikePande/PandaNaDrvet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412776"/>
            <a:ext cx="3979443" cy="29882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hr-HR" sz="4000" dirty="0" smtClean="0">
                <a:latin typeface="Berlin Sans FB Demi" pitchFamily="34" charset="0"/>
              </a:rPr>
              <a:t>VELIKI PANDA IMA NEOBI</a:t>
            </a:r>
            <a:r>
              <a:rPr lang="hr-HR" sz="4000" b="1" dirty="0" smtClean="0">
                <a:latin typeface="Berlin Sans FB Demi" pitchFamily="34" charset="0"/>
              </a:rPr>
              <a:t>Č</a:t>
            </a:r>
            <a:r>
              <a:rPr lang="hr-HR" sz="4000" dirty="0" smtClean="0">
                <a:latin typeface="Berlin Sans FB Demi" pitchFamily="34" charset="0"/>
              </a:rPr>
              <a:t>NU ŠAKU, S PALCEM I 5 PRSTIJU; PALAC JE PROMIJENJENA KOST</a:t>
            </a:r>
            <a:r>
              <a:rPr lang="hr-HR" dirty="0" smtClean="0">
                <a:latin typeface="Berlin Sans FB Demi" pitchFamily="34" charset="0"/>
              </a:rPr>
              <a:t>.</a:t>
            </a:r>
            <a:endParaRPr lang="hr-HR" dirty="0">
              <a:latin typeface="Berlin Sans FB Demi" pitchFamily="34" charset="0"/>
            </a:endParaRPr>
          </a:p>
        </p:txBody>
      </p:sp>
      <p:pic>
        <p:nvPicPr>
          <p:cNvPr id="32770" name="Picture 2" descr="http://www.aaanything.net/wp-content/gallery/super_cuter/Cute_little_baby_panda_waving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276872"/>
            <a:ext cx="3672408" cy="36724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Berlin Sans FB Demi" pitchFamily="34" charset="0"/>
              </a:rPr>
              <a:t>PANDA JE </a:t>
            </a:r>
            <a:br>
              <a:rPr lang="hr-HR" dirty="0" smtClean="0">
                <a:latin typeface="Berlin Sans FB Demi" pitchFamily="34" charset="0"/>
              </a:rPr>
            </a:br>
            <a:r>
              <a:rPr lang="hr-HR" dirty="0" smtClean="0">
                <a:latin typeface="Berlin Sans FB Demi" pitchFamily="34" charset="0"/>
              </a:rPr>
              <a:t>SAMOTNA</a:t>
            </a:r>
            <a:br>
              <a:rPr lang="hr-HR" dirty="0" smtClean="0">
                <a:latin typeface="Berlin Sans FB Demi" pitchFamily="34" charset="0"/>
              </a:rPr>
            </a:br>
            <a:r>
              <a:rPr lang="hr-HR" dirty="0" smtClean="0">
                <a:latin typeface="Berlin Sans FB Demi" pitchFamily="34" charset="0"/>
              </a:rPr>
              <a:t> ŽIVOTINJA</a:t>
            </a:r>
            <a:endParaRPr lang="hr-HR" dirty="0">
              <a:latin typeface="Berlin Sans FB Demi" pitchFamily="34" charset="0"/>
            </a:endParaRPr>
          </a:p>
        </p:txBody>
      </p:sp>
      <p:pic>
        <p:nvPicPr>
          <p:cNvPr id="31746" name="Picture 2" descr="http://www.mrwallpaper.com/wallpapers/lovely-pan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700808"/>
            <a:ext cx="5094534" cy="28656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>
                <a:latin typeface="Berlin Sans FB Demi" pitchFamily="34" charset="0"/>
              </a:rPr>
              <a:t>PANDE SU UGROŽENA VRSTA</a:t>
            </a:r>
            <a:endParaRPr lang="hr-HR" dirty="0"/>
          </a:p>
        </p:txBody>
      </p:sp>
      <p:pic>
        <p:nvPicPr>
          <p:cNvPr id="30722" name="Picture 2" descr="http://danaprincewriting.com/blog/wp-content/uploads/2011/08/Beat-Google-Pan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3513990" cy="43924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Berlin Sans FB Demi" pitchFamily="34" charset="0"/>
              </a:rPr>
              <a:t>AKO UBIJETE PANDU </a:t>
            </a:r>
            <a:br>
              <a:rPr lang="hr-HR" dirty="0" smtClean="0">
                <a:latin typeface="Berlin Sans FB Demi" pitchFamily="34" charset="0"/>
              </a:rPr>
            </a:br>
            <a:r>
              <a:rPr lang="hr-HR" dirty="0" smtClean="0">
                <a:latin typeface="Berlin Sans FB Demi" pitchFamily="34" charset="0"/>
              </a:rPr>
              <a:t>I KINI BIT </a:t>
            </a:r>
            <a:r>
              <a:rPr lang="hr-HR" b="1" dirty="0" smtClean="0">
                <a:latin typeface="Berlin Sans FB Demi" pitchFamily="34" charset="0"/>
              </a:rPr>
              <a:t>Ć</a:t>
            </a:r>
            <a:r>
              <a:rPr lang="hr-HR" dirty="0" smtClean="0">
                <a:latin typeface="Berlin Sans FB Demi" pitchFamily="34" charset="0"/>
              </a:rPr>
              <a:t>E TE</a:t>
            </a:r>
            <a:br>
              <a:rPr lang="hr-HR" dirty="0" smtClean="0">
                <a:latin typeface="Berlin Sans FB Demi" pitchFamily="34" charset="0"/>
              </a:rPr>
            </a:br>
            <a:r>
              <a:rPr lang="hr-HR" dirty="0" smtClean="0">
                <a:latin typeface="Berlin Sans FB Demi" pitchFamily="34" charset="0"/>
              </a:rPr>
              <a:t> U ZATVORU 20 GODINA</a:t>
            </a:r>
            <a:endParaRPr lang="hr-HR" dirty="0">
              <a:latin typeface="Berlin Sans FB Demi" pitchFamily="34" charset="0"/>
            </a:endParaRPr>
          </a:p>
        </p:txBody>
      </p:sp>
      <p:pic>
        <p:nvPicPr>
          <p:cNvPr id="29698" name="Picture 2" descr="http://img.gawkerassets.com/img/18a6mgf3hh3q7jpg/k-big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92896"/>
            <a:ext cx="5632624" cy="31683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470648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HR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erlin Sans FB Demi" pitchFamily="34" charset="0"/>
              </a:rPr>
              <a:t>KRAJ</a:t>
            </a:r>
            <a:endParaRPr lang="hr-HR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erlin Sans FB Demi" pitchFamily="34" charset="0"/>
            </a:endParaRPr>
          </a:p>
        </p:txBody>
      </p:sp>
      <p:pic>
        <p:nvPicPr>
          <p:cNvPr id="28674" name="Picture 2" descr="http://www.alaskabearsandwolves.com/wp-content/uploads/2012/05/MG_5924panda-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988840"/>
            <a:ext cx="4475567" cy="29860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hnički">
  <a:themeElements>
    <a:clrScheme name="Sivi tonov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hnički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hnič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60</TotalTime>
  <Words>27</Words>
  <Application>Microsoft Office PowerPoint</Application>
  <PresentationFormat>Prikaz na zaslonu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Tehnički</vt:lpstr>
      <vt:lpstr>PANDE</vt:lpstr>
      <vt:lpstr>PANDE SU SISAVCI KOJI ŽIVE            U           KINI</vt:lpstr>
      <vt:lpstr>   HRANE SE BAMBUSOM</vt:lpstr>
      <vt:lpstr>DOBRO SE  PENJU  I DOBRI SU      PLIVAČI</vt:lpstr>
      <vt:lpstr>VELIKI PANDA IMA NEOBIČNU ŠAKU, S PALCEM I 5 PRSTIJU; PALAC JE PROMIJENJENA KOST.</vt:lpstr>
      <vt:lpstr>PANDA JE  SAMOTNA  ŽIVOTINJA</vt:lpstr>
      <vt:lpstr> PANDE SU UGROŽENA VRSTA</vt:lpstr>
      <vt:lpstr>AKO UBIJETE PANDU  I KINI BIT ĆE TE  U ZATVORU 20 GODINA</vt:lpstr>
      <vt:lpstr>KRAJ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PANDE</dc:title>
  <dc:creator>ucenik</dc:creator>
  <cp:lastModifiedBy>ucenik</cp:lastModifiedBy>
  <cp:revision>7</cp:revision>
  <dcterms:created xsi:type="dcterms:W3CDTF">2013-04-23T16:07:46Z</dcterms:created>
  <dcterms:modified xsi:type="dcterms:W3CDTF">2013-04-23T17:08:18Z</dcterms:modified>
</cp:coreProperties>
</file>