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5462" autoAdjust="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6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733BA-EA6A-49CD-8A50-D85B8C0289DC}" type="datetimeFigureOut">
              <a:rPr lang="hr-HR" smtClean="0"/>
              <a:pPr/>
              <a:t>22.11.2013.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04E79-8D9A-4633-8396-6EBACCE9F64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733BA-EA6A-49CD-8A50-D85B8C0289DC}" type="datetimeFigureOut">
              <a:rPr lang="hr-HR" smtClean="0"/>
              <a:pPr/>
              <a:t>22.11.2013.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04E79-8D9A-4633-8396-6EBACCE9F64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733BA-EA6A-49CD-8A50-D85B8C0289DC}" type="datetimeFigureOut">
              <a:rPr lang="hr-HR" smtClean="0"/>
              <a:pPr/>
              <a:t>22.11.2013.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04E79-8D9A-4633-8396-6EBACCE9F64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733BA-EA6A-49CD-8A50-D85B8C0289DC}" type="datetimeFigureOut">
              <a:rPr lang="hr-HR" smtClean="0"/>
              <a:pPr/>
              <a:t>22.11.2013.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04E79-8D9A-4633-8396-6EBACCE9F64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733BA-EA6A-49CD-8A50-D85B8C0289DC}" type="datetimeFigureOut">
              <a:rPr lang="hr-HR" smtClean="0"/>
              <a:pPr/>
              <a:t>22.11.2013.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04E79-8D9A-4633-8396-6EBACCE9F64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733BA-EA6A-49CD-8A50-D85B8C0289DC}" type="datetimeFigureOut">
              <a:rPr lang="hr-HR" smtClean="0"/>
              <a:pPr/>
              <a:t>22.11.2013.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04E79-8D9A-4633-8396-6EBACCE9F64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733BA-EA6A-49CD-8A50-D85B8C0289DC}" type="datetimeFigureOut">
              <a:rPr lang="hr-HR" smtClean="0"/>
              <a:pPr/>
              <a:t>22.11.2013.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04E79-8D9A-4633-8396-6EBACCE9F64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733BA-EA6A-49CD-8A50-D85B8C0289DC}" type="datetimeFigureOut">
              <a:rPr lang="hr-HR" smtClean="0"/>
              <a:pPr/>
              <a:t>22.11.2013.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04E79-8D9A-4633-8396-6EBACCE9F64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733BA-EA6A-49CD-8A50-D85B8C0289DC}" type="datetimeFigureOut">
              <a:rPr lang="hr-HR" smtClean="0"/>
              <a:pPr/>
              <a:t>22.11.2013.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04E79-8D9A-4633-8396-6EBACCE9F64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733BA-EA6A-49CD-8A50-D85B8C0289DC}" type="datetimeFigureOut">
              <a:rPr lang="hr-HR" smtClean="0"/>
              <a:pPr/>
              <a:t>22.11.2013.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04E79-8D9A-4633-8396-6EBACCE9F64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733BA-EA6A-49CD-8A50-D85B8C0289DC}" type="datetimeFigureOut">
              <a:rPr lang="hr-HR" smtClean="0"/>
              <a:pPr/>
              <a:t>22.11.2013.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04E79-8D9A-4633-8396-6EBACCE9F64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733BA-EA6A-49CD-8A50-D85B8C0289DC}" type="datetimeFigureOut">
              <a:rPr lang="hr-HR" smtClean="0"/>
              <a:pPr/>
              <a:t>22.11.2013.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04E79-8D9A-4633-8396-6EBACCE9F649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907704" y="404664"/>
            <a:ext cx="4752528" cy="1368151"/>
          </a:xfrm>
        </p:spPr>
        <p:txBody>
          <a:bodyPr/>
          <a:lstStyle/>
          <a:p>
            <a:r>
              <a:rPr lang="hr-HR" dirty="0" smtClean="0"/>
              <a:t>TUTANKHAMON </a:t>
            </a:r>
            <a:endParaRPr lang="hr-HR" dirty="0"/>
          </a:p>
        </p:txBody>
      </p:sp>
      <p:pic>
        <p:nvPicPr>
          <p:cNvPr id="11266" name="Picture 2" descr="https://encrypted-tbn2.gstatic.com/images?q=tbn:ANd9GcSF2DaI6zqwp0Qtz6xeAAYmAtJkHQAEZ0r4bLsFCQ3bwG5hQBA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8280920" cy="5160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SKARABEJI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 </a:t>
            </a:r>
            <a:r>
              <a:rPr lang="hr-HR" dirty="0" smtClean="0"/>
              <a:t>SKARABEJI SU PREDSTAVLJALI BOŽANSTVO BOGA RA</a:t>
            </a:r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469793"/>
            <a:ext cx="5181600" cy="4056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08920"/>
            <a:ext cx="3518520" cy="3817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HIJEROGLIFI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88840"/>
          </a:xfrm>
        </p:spPr>
        <p:txBody>
          <a:bodyPr/>
          <a:lstStyle/>
          <a:p>
            <a:r>
              <a:rPr lang="hr-HR" dirty="0" smtClean="0"/>
              <a:t> HIJEROGLIFI SU EGIPATSKO PISMO,ALI POSTOJE JOŠ DVA,HIJERATSKO I DEMOTSKO      </a:t>
            </a:r>
          </a:p>
          <a:p>
            <a:r>
              <a:rPr lang="hr-HR" dirty="0"/>
              <a:t> </a:t>
            </a:r>
            <a:r>
              <a:rPr lang="hr-HR" dirty="0" smtClean="0"/>
              <a:t>NAJČEŠĆE SE PIŠU U GROBNICAMA FARAONA</a:t>
            </a:r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1" y="3789040"/>
            <a:ext cx="4774704" cy="307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408702"/>
            <a:ext cx="3600400" cy="3437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912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NAPRAVLJENO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1"/>
            <a:ext cx="8147248" cy="3052935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 IZRADILI: KREŠIMIR PAVIĆ , SARA  LONČAR      </a:t>
            </a:r>
          </a:p>
          <a:p>
            <a:r>
              <a:rPr lang="hr-HR" dirty="0"/>
              <a:t> </a:t>
            </a:r>
            <a:r>
              <a:rPr lang="hr-HR" dirty="0" smtClean="0"/>
              <a:t>PODACI O EGIPTU:                                        DJEČJE ENCIKLOPEDIJE –POVIJEST SVIJETA,                                          DREVNI EGIPAT –VELIKE CIVILIZACIJE                                              ČASOPIS MERIDIJANI (BROJ 131)                                        </a:t>
            </a:r>
          </a:p>
          <a:p>
            <a:r>
              <a:rPr lang="hr-HR" dirty="0"/>
              <a:t> </a:t>
            </a:r>
            <a:r>
              <a:rPr lang="hr-HR" dirty="0" smtClean="0"/>
              <a:t>DATUM ZAVRŠETKA IZRADE:22.11.2013.           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581128"/>
            <a:ext cx="3017837" cy="227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37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2276872"/>
            <a:ext cx="8568952" cy="3168352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ZBOG GOLEMOG BLAGA PRONAĐENOG U NJEGOVOJ GROBNICI TUTANKHAMON JE POSTAO NAJPOZNATIJI FARAON SVIH VREMENA.</a:t>
            </a:r>
          </a:p>
          <a:p>
            <a:r>
              <a:rPr lang="hr-HR" dirty="0" smtClean="0"/>
              <a:t>U </a:t>
            </a:r>
            <a:r>
              <a:rPr lang="hr-HR" dirty="0" smtClean="0"/>
              <a:t>CIJELOJ </a:t>
            </a:r>
            <a:r>
              <a:rPr lang="hr-HR" dirty="0" smtClean="0"/>
              <a:t>JE GROBNICI PRONAĐENO 3500 PREDMETA ,  VEĆINOM OD ZLATA.</a:t>
            </a:r>
          </a:p>
          <a:p>
            <a:r>
              <a:rPr lang="hr-HR" dirty="0" smtClean="0"/>
              <a:t> TUTANKHAMUNOVU GROBNICU JE 1923. GODINE PRONAŠAO EGIPTOLOG HOWARD CARTER.</a:t>
            </a:r>
            <a:endParaRPr lang="hr-HR" dirty="0"/>
          </a:p>
        </p:txBody>
      </p:sp>
      <p:pic>
        <p:nvPicPr>
          <p:cNvPr id="24578" name="Picture 2" descr="https://encrypted-tbn0.gstatic.com/images?q=tbn:ANd9GcQt5yCqZCZo7IPj5zA4yhAShlBzyYuqo-PFrYsDCd9zwTJoFVi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0"/>
            <a:ext cx="3851920" cy="2204864"/>
          </a:xfrm>
          <a:prstGeom prst="rect">
            <a:avLst/>
          </a:prstGeom>
          <a:noFill/>
        </p:spPr>
      </p:pic>
      <p:sp>
        <p:nvSpPr>
          <p:cNvPr id="24582" name="AutoShape 6" descr="data:image/jpeg;base64,/9j/4AAQSkZJRgABAQAAAQABAAD/2wCEAAkGBxQTEhUUExQVFhQUFxwVFBcXFxQWFBUUFxcXFxQXFxQYHCggGBolHBQUITEhJSkrLi4uFx8zODMsNygtLisBCgoKBQUFDgUFDisZExkrKysrKysrKysrKysrKysrKysrKysrKysrKysrKysrKysrKysrKysrKysrKysrKysrK//AABEIAPoAygMBIgACEQEDEQH/xAAcAAABBQEBAQAAAAAAAAAAAAAEAgMFBgcBAAj/xABDEAABAwEFBQUFBgMHBAMAAAABAAIDEQQFEiExIkFRYXEGMoGRoQcTI7HBFDNCUnLwYpLRQ1OCstLh8SRjosIVFrP/xAAUAQEAAAAAAAAAAAAAAAAAAAAA/8QAFBEBAAAAAAAAAAAAAAAAAAAAAP/aAAwDAQACEQMRAD8AUEtJaEohBxyVd4+K3qkOKeugVmaguMmrUVHvQ0neCJYNUCLMczlXllU+akSgbIM0cg8F1eCDvq3e4gklpUsaSBuJ0FeVSEHbyvKGBuKaRrAdMRzP6W6u8Aq5ae38A+7ZJJzNGNPnU+izO9bU+WQySOLnu1J+Q4Dkl2V2ygu0vtClPdgjHVznfKiT/wDfJz/ZRf8An/qVQBS6oLezt+4d+AH9LyPQgqQsfbuzOykxxHi4Ym/zNr6hZ3MUDbXIN3s8zXtDmOa9p0c0hzT4heesS7N34+ySiRpJZX4jKmj278vzAZgrbcQIBGhFR0OYQNuSmpKWxB6TQqJsOrlKTnZKi7vGTvFAiy99ykrmGbuqjLD3nKWuYZE80Eo5KSXJVUGBwdoWbnUR8F8gjvBUKicY1BogvVp4J+zXmGuxDVZ6yvEoqKVw/EUGnM7SmtSEfB2mFDUarK47W/ii47Y9BqFi7SR1zBUtFfkTtHLIorxcNyMs9601B8EGtRXlG40DhXhVdvWyCaCWL+8Y5viQaHzosyuZ7rRaGYQdk1cc8gtXjFAEHz5aDkK67+qdsLqhOdoYsE0zPyzSAdMbqIa7zkUBoOacTGLNOtQNyqNtz81IyqItztpA7Z4i9zGDV7g0f4iB9Vv+DC0NGjQAOgFFiPY2LHbrM3/uB38oLv8A1W4SIGUtpSV1qBNpOyVHWLuuR9rOwVHWP7soGrvPeUxco2fFRF36OU1c4+GEEg5LCSUtBgz+ybdxPmh39lHDRyvJu2QfhTRsrxq0oKK+4ZW8CvRXLM40aypV1liNNCPNSXZcbbqhBnTbqmBo6Jwpyr8koWZw1a4dQVsMcbS41AT09jYWZtCDHo4eaPsN3ukcGMzJ9OZWoWa54SM2DyCMsl1xRmrGgHkEAvZ25WWeMADaOp3kqXXl2iDC+2rf+rtAH9671oVHXfE4DMU6qwdo21tloPGV3oafRAtYgY930SwE97vgF73R3inXL5oBntUTeFmdWoFRy/opiR7Bq9g/xt+VUw6WP+9Z4Yj9EBXs6Fbxg5Y//wA3raXhYx2ft8NntMc5fiwYqgChIc0t1J5rRrs7a2SdwaHljjkA+gBPJwNPOiCbolNXiEqiAe3dwoGzfdFGXi7YKDZlF4IGbEdhynrqHwwoCyfdlWO7RsNQEnVOJs6pxBWYr8gd+JvmE+LdEd4WSm73jck+5kHEeJQa273R4JpjWNqRRZP9qnbo53mUkXxaKjbdqg12zGtSi5e6FGXFUxAnWikp9AgJsYyRKHsmiJCCrdv79msscZhAGNxaXkA4aCoAByqc/JZ5P24tx/tyOjY/9K2C97sjtMLoZBsu0I1a4d1w5grEe0lxy2SQxyDLVjx3Xt4j6jUII60XtM5xcX1c4kk4W1JOp0Qstun/ADv9B8lK3Vd2J1eGqdtFmjqQXBBXHySnWR38zimTATqVYDdzToQei8LExmbjT5oINlhduSn2VzcyFZrNJCNM1Ki72Ss2aUPogokZRDUdartwvLf3VBBBsXs/vF09kbjJLo3GOp1IABbXiaOA8FZCq92AsBisTMQo6QmUjk7u/wDiArCgGvHuFCOHwfBFXl3EJMfg+CBqyD4asdhGy3oq9ZB8NWWyDZHRA5vSiElozSyEGPQ9prO78Q9EULxgfoQsVCcY8jQkeJQbO/3JGoUbLY2FwoRqs2htcg0e7zKsPZGd77Q0FxI5+CDbrqjpG0ckVaBokWNtGBOWk5hAVZRkn0zZ9E6gUENel2RWiMxzNDmnzadxadxRIXWlBkVy2WkUoOrXFvPJV68Iia+6ikcAaF1DQnlT5q63fCfiB9CXSvrlT8RAr4BSH/wzHDiOpAHgEGf9nLqeZgHN2aEmifv+7XB5wjLiaLQbpu5jHOLAAGimXH90Qk0TP7RtW1zOtEFDsFkmA7sLhwcRn0oahWe4rKaOxNLa5ka0PCoyKskF2RgVa1tONBXzQ9reG5DRBUL8sh99lXa08F3sn2MfPOXyilnY6uoIlOoa0jdxPgpS8i0tqQXAa0NDhJAdn0Vg7CWUxxysqSz3mKOvBzQf6ILERw0SSEtcKAG9e4hrX9yib27oQ1vHwggTZ/ux4KyWYZDoq5CNhvUKywaDogU3VKquM1Xig+PwltTaW1A+wq2+z6Ktp6AfNVGNXn2ZMrM49EG0xDZC5aNUtugSJztIDIdE5VNQ6JwIFgrqSCuoKbfEWCd/N2LzUZeF9lrcDO8cgrR2nsowh4GdcJ6UJHqPVUa82iIGTedkcq6lA3Nf8sGQILQBnQip/FXj15piy9o55XBp922IjPI4s+eigZrRiywSFtc8NaHfkaUTsckrcmwyOaBllXD1IQWiO8HwkMLsTDm13LgeiMfOX/vcoK7Lb70e6e0g5FpIpnv8VLQtoOmSB6yuYHUfpQ5bz/srpdEdIhT8W14HT0Uf2fsMboA57GvxPc4Ymg0ps5V00PmpxAhdIXivII69tB1Q95/dhEXrq3qh707gQLjbss6hWKLRQEY7g5qfj0QKYvVXmLhQfHwS2pASwgfYtB9ljdtx5/RZ6xaV7KWanmg1sbk1KdpObwmHnaQSEZySwmo04gWugpK8EAd+sxQP5UPkQqQyklWOGQzV0vq0tDPd6vlq1jRqSBicegAJVDNpwS1Oh+aBNrbK3KEuHIZ0/wBkE+G0E/Gc8t56eWimZb9aO7qd+9NC/tzyHV3ZUQJFmo0EDL1Qlpn2cI1KRb75rk1C2XPM5lBpdwNw2aIfw18yT9UeU1YWgRsDSCGtDcuLdkjqCCE8gSuri5VBHXodpqZvQ5N6p28DttTN6/h6oCYhmxTzFBwjbYpxuiDrFxKYElB8fBKakpTUDzCtU9lTNivM/NZSFrnsqZ8IfveUGlDXwTH4k6zXwTLO8gPYnAgbTeMUffkY3kSK+Wqg7w7bQsyiaZDxOy31zPkgtgUF2i7UR2UYRty7mA5N5vO7pqqNePam0zVrIWN/KzZHmMz5qDeUFs7G3i+0XkJJXVcY34eDaAUa0bhTEpTtpcBAMsQ2dXAasO8gb28t3RUC67yNntMM26N+1za4Frh5OK1ftXfRgszXxhpe8jBXNuGmJzsjmMPzQY/aLVQ55c9xSPtQUhedshndV0boHnVzBjidzLMnDwqoM2Q4iAWmh1FcNAaV00QSdnBcctFeuyNyYnNkcNhhqP43DQDkDmT4KAu+CzWfCJH/AGl7gHNjhHw6k0Ac40qa5U9FeOz3aJsjnRvjMTmg0aTlRuRboKEZ5U3IK7bL9fYrytDDtRPc2VzN/wARjSXN4OxYuvqrzYLdHMzHE4OafMHgRuPJZL25tzZLyc9hBaWhlRocLR9S5NXdb5IXYonlp30ORHMaHxQbIVzeqNd/bh4oJY2v5t2XeWh9FY7D2ms0lNvAeDxh9dPVAq2n4oSLzO0xLncHSgggjiMwkXj32IDLN943opxuihrIPiDkFMjRApmiaKdbomyg+P0oJK6EDgWzey5lIG9Fi9VuXs2jpZ4+g+SC13heDIGOe85DIDe47gFQrb2kmkJ2sDTubl66lc7YXl7y0OaDVsewOGL8R88vBVySVAa+RMuem3SZBMyGoQF1SHOQlmkeMnabnfQ8U5jQN2vToQfVOWm9J2lvxHlrW4WDEaBlKOaOAoadCuWpuwU7DZg9zQ44QTSuuGuQNOFaV5VQDvvIGhyFKHCQa0odMs61GfJKtV9sNTgDchQDQ0FCaEk5nPxVyub2dPJEsrtkEHDQ1c1pyrXQEDRWG/fZnA8Y4AGSDSubT4HRBkdsvJz66Q4Q0EDFifuLg01xHeRUZacFM9nb3ETwamdzauaGh5OQrXIbt44VRtuuySzktns9SRQOAqBQg1aa5HKnQlAljWtMjGFpNWVw0BxNLSA4ZE0LkEZektZBJpWQk0/iJqPVHDko+8W7B5Z+SMidUA8kBLUvEhxJ4fJNNkJca5bh/VBM3fb3xHEx1CPI9RvVksvaISSM94A06VB2a9DoqTHIlxTVCDY7EPidApUaKqdh7x98w1NXxgNdzH4T6ehVs3IFN0TSdGiZKD4/XQUmq9VAslbZctu+z2DGO9hDWfqIoPLM+CxEZkLTrfaaxxxDRjan9R/oPqgj8Va111Q882S577PJD2p4IPFAe3QBdBSYDkvNagdO1mkgZpqN+F3Ij1H7KKibjc1rc3OIaBvJJoECXCrD0SmDZHRW7tt2fhs0URiBDiMD6knFsk4qHQ1bu4qo2c7IQbT2QvP7RZWOJ2gPdyfrblXxFD4qeD8llPs6vb3U5hcdibTgJG93zFR1wrUS7TLXeg7aIA4bQBWXe0rBG+OGMBuXvHgaVNWsNONA/wA1qhNFhnae8PtFqlk3F1G/pbst9BXxQQtszYeiVZjsDok2vunovWHuDogU9tUlhpqnTyCbk0QOl29N2d69VMwuzPVBdOwt5CK1NBybKPdnkTQsPmKf4lq7tFgUTzUGuY0PDgtwuW3+/s8Uu9zdr9Qyf6goDxomSn9yHKD5AXl0riB6wwl8jGjUuH9T6Aq3z2ksfXVuiiOzNmpilI/gZ494/TzR80bjVB21AHaaUJaJat5j1XixzMwajeELaSCOBQT1ldp+/RFBqjbBJkDyCl7JC6RzWMaXOdkAN/8AsgG+zPkc1kbS57jRrRqSVqPYvseLKPeykOnIyGrYhvAO93E+SJ7K9nW2VuIgOlcNp24D8reXPepa12wNGbSeABBJ8EEZf3Z9tpe0zykMbUhjQG1JFO8a5a7t6irZ2TspjLYcUb2jZc5znB3JwcdOYorDZIQ8lxLq7w6mXlkFWL0upri6lomLs9MJaOtBuQUhkpaQ4ZOaQQd4cDUHzC3LszejbTZo5RqRR44Pbk4eefQhYK1x0PRXb2Y3yY5nQOOzMKt5SNH1aD/KEF67b3p9nskjgaPd8Nn6nVFfAVPgsSarx7VbxxSRQ1yY3G79Tsh5Bp/mVGCBm2nZK5dx2B0SbWckm637IQG0TVpOXiE+QhrWMh1+iBNUFG443bhiKLxKKx/EcOaCbhdXRat7MpybK9h/BLl0c1p+dVkcMlNFonsqtB95Mz8zA7xa6n/ug0o6IdEO0Q9UHyAvAVyGpyC8jbns2OZg3NON3RufqaDxQXKO7sEbGAijRQnidSfNNSyRsGZquzyl2VaKOlsAP4kDU1qa4kDRBTDJFyWMDQomyXIXDFIcLeH4j/RA1dDXPDGsBc52TWgVJNTkAtm7F9nDZWY5ae+eM9+Bv5QePFJ7F3RBZ7PDIxjfePYXYj+Fpc4YW8NMzqSTyUreF4tYKnM7gNaoJCacAceA4qGtFt2qMGJ/EUo3jTnz0UVNeD3neBw3+KCmt7iCyOgH43nKvLogl3TNdsOlOeuDut40P4jzTV7SwNbSri0CmTi0Za56kqJjoO87HyqQOlBu6pjtTfFm+yvDo24sBa0V0c4UFBx0z5IKexwqQ01aCQ0nUtrkfKiIgtZje17TRzHBzTzBqPkoeyT5BGgg/JBMX9eX2id8ue2QQDuAAAHkEBVMF+deOnNLqgYnOqbut2XiUuZqFsL6OI5oJ6iHtQzCfjNQhrU/bA5IBwc1Dl3xXfqKmHDNV8O+K/8AWfmUE9EVevZdMBayD+KNwHUFrvk0qgQGqsnZK1e6tUL+EjQejjhd6EoN0k0Q1ETMhgg+QgFJC1+5bgZ3z947n+UcghbAyrxTdU+IGXrRWCKCONoZQlw2pHZUBP5nHToghBJK7PNE2Eyvdgbmd/ADiTuCm4QDSgw10J77hyB7o56ol9pDcmjrxPig7ZbG2PNxxP4nQdB9V6e01Q77SmJJUGodj7b7y7gPxWd7mnjgecQPgT800+3tBJO0eANaDmVXPZ5egjmfE6hZMyhadDTcfAuRPaBhsdWgfCOcb9SR+R38Y055HfkC70v5oBzACgbR2iGpeBzqPQKq9ovee+LZKjZa4N4Bwrpx1UcYMkE/a+0TnmjKnnUgf1QT4nOccZJOvTouXEASWnvDMcxv/fNEXnJgkFN7fqUCgKBds9qONo3VFUzCXP6Ir3IGaCShbxdUDuimY6nfRLJCihOSnWlyB+Z6i4X0eUXICowuo8ILXY3VCAmfie7kaeScss1Gl3AV/ohLMeOp1QE1Vci+8d+o/Mqw1VdblK79TvmUEzZipKzOKh7M5SsDkH0Bd9tE0Eco/GwE8jTaHnVOhU/2a3mHQvgJ2ozib+h2vk6v8wVyAQfKdwQuLyW60wjkTq7wA9QpssYK02i3+UPO/wDidzKibskLInEaur13N/1KRu3C2LE45ZuPEnQfJB0OwCpO27jrRMOl5qOntZe+vkiGPqUDskuaUxyEc/NKxoJGxTFj2uBzBqFO3t2pdCwgUkdkS14Dma7Jc1wI1zG9VZs24o+1siNjkcD8Qyxgj+F2JxI45x05ZcUENa7XJaJDNKaveczQAUaA1oDRkAAAAOScwZLjmgFg0o2p8Sf6J5wQR1Sx4cDmDUKWtbRI5j9xb+whZbNknbuyGE/hOXj/AMFBJWeLJOFgxtHEkehP0XWyAJJmBc3qgfbZXOAx4dnIU3/06JToUh1ubpvXjOEA1oGShLU6jh1U3OVA25yCXjk2COYH1TsQTEObKjfn5pUROiAkFV20ZSv/AFn5qxNVbt5+K/8AUUElYyCVLxxFViCUhT923gdHILV2NtRitcTq7Jdgdwwv2fmQfBbWFgkNsbuyO7ruW82KQPjY/wDO1rvMA/VB8pNePcgDXEQemo/zFetT9ho5fUros7ozR4oHeh3L1ubpyqP35oBYWomtE3CluKBLdU41tdcklpTc0w3HRA8ZfGiZ+3YcqA9dK80JJKTySWMJQG2aUucXOzJ1UvBhUVBFRFwxmv7AQSDoaof3Ya/Pf9P+U/DUIaZxMxqDsgaimorXppmgk42t4JMkQqKa/wCyHY8pxr9odCgbhiL9WYcO/Sp67+qWYiiROmpLUgCnDhmVDWqSqlbVaahRE7wUEtcLsTCOH7+qLDc1FdnJaSEfmafRTThmg8q/NDie8/xH5qwgKAs81CeZPzQKZZ6ao+ziuTUts0ZAxBHWWeMd0IH7NZKCrlv9wR/9LBn/AGMf+RqwcNc6n5VrtyXzhs0DSRlEweTAEFItnZZsrWgjVVntr2TfDR0TS5ozcBmRoK03jJaVIcmpJPxfBBgjSpO6rjtFpdSCF8h4gUaOrzQDzWy3fYYjOSY2VrrhbX5K12ZoDiAKDkgzHsx7LQCH21wcf7lh2P8AG/V3QZdVQe3sjH3haBE1rY43CFjWgBoETQw0A/iDl9Et73ivmqTOaWv96/8AzlAJFYyUY2zhoT8eq6AgZYE86BxGzrwOSfgCIZogEdWKMudm7QAcdwRd0W92Bsdpj9/EO7U4Z4h/2pdw34HAtyGQQN6HOPqfoi49EEmbtgfnDaWitdi0AxPbw2xWN3WoTY7PT6tY19WmmCSJ5PGgDqqPeExA0YnZDu/UIJJtxWlxqyCbCB+RxHUFctVxzMr73BDpnK9rddNkEu9EDE8gUBIFaUGQpw6I6JozyQRdoMLO5WZ+ebmlkTTuIadqTPjQaKMtsxJq6mI5k4QMyBw00GSnrWwcAoi0jvdUAd0vpOyu8081aLQ3NVCzH4jf1D5q5zoGHZAngK+iq9nkFc1Z7R92/wDQfkVUmILJFZo3UOIackZFdfAqsRK13KdhAVZbK5urqALU7u7LymKMl1CWNJB1GyMis3smcsQOYMjARuIxjJb8U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4584" name="AutoShape 8" descr="data:image/jpeg;base64,/9j/4AAQSkZJRgABAQAAAQABAAD/2wCEAAkGBxQTEhUUExQVFhQUFxwVFBcXFxQWFBUUFxcXFxQXFxQYHCggGBolHBQUITEhJSkrLi4uFx8zODMsNygtLisBCgoKBQUFDgUFDisZExkrKysrKysrKysrKysrKysrKysrKysrKysrKysrKysrKysrKysrKysrKysrKysrKysrK//AABEIAPoAygMBIgACEQEDEQH/xAAcAAABBQEBAQAAAAAAAAAAAAAEAgMFBgcBAAj/xABDEAABAwEFBQUFBgMHBAMAAAABAAIDEQQFEiExIkFRYXEGMoGRoQcTI7HBFDNCUnLwYpLRQ1OCstLh8SRjosIVFrP/xAAUAQEAAAAAAAAAAAAAAAAAAAAA/8QAFBEBAAAAAAAAAAAAAAAAAAAAAP/aAAwDAQACEQMRAD8AUEtJaEohBxyVd4+K3qkOKeugVmaguMmrUVHvQ0neCJYNUCLMczlXllU+akSgbIM0cg8F1eCDvq3e4gklpUsaSBuJ0FeVSEHbyvKGBuKaRrAdMRzP6W6u8Aq5ae38A+7ZJJzNGNPnU+izO9bU+WQySOLnu1J+Q4Dkl2V2ygu0vtClPdgjHVznfKiT/wDfJz/ZRf8An/qVQBS6oLezt+4d+AH9LyPQgqQsfbuzOykxxHi4Ym/zNr6hZ3MUDbXIN3s8zXtDmOa9p0c0hzT4heesS7N34+ySiRpJZX4jKmj278vzAZgrbcQIBGhFR0OYQNuSmpKWxB6TQqJsOrlKTnZKi7vGTvFAiy99ykrmGbuqjLD3nKWuYZE80Eo5KSXJVUGBwdoWbnUR8F8gjvBUKicY1BogvVp4J+zXmGuxDVZ6yvEoqKVw/EUGnM7SmtSEfB2mFDUarK47W/ii47Y9BqFi7SR1zBUtFfkTtHLIorxcNyMs9601B8EGtRXlG40DhXhVdvWyCaCWL+8Y5viQaHzosyuZ7rRaGYQdk1cc8gtXjFAEHz5aDkK67+qdsLqhOdoYsE0zPyzSAdMbqIa7zkUBoOacTGLNOtQNyqNtz81IyqItztpA7Z4i9zGDV7g0f4iB9Vv+DC0NGjQAOgFFiPY2LHbrM3/uB38oLv8A1W4SIGUtpSV1qBNpOyVHWLuuR9rOwVHWP7soGrvPeUxco2fFRF36OU1c4+GEEg5LCSUtBgz+ybdxPmh39lHDRyvJu2QfhTRsrxq0oKK+4ZW8CvRXLM40aypV1liNNCPNSXZcbbqhBnTbqmBo6Jwpyr8koWZw1a4dQVsMcbS41AT09jYWZtCDHo4eaPsN3ukcGMzJ9OZWoWa54SM2DyCMsl1xRmrGgHkEAvZ25WWeMADaOp3kqXXl2iDC+2rf+rtAH9671oVHXfE4DMU6qwdo21tloPGV3oafRAtYgY930SwE97vgF73R3inXL5oBntUTeFmdWoFRy/opiR7Bq9g/xt+VUw6WP+9Z4Yj9EBXs6Fbxg5Y//wA3raXhYx2ft8NntMc5fiwYqgChIc0t1J5rRrs7a2SdwaHljjkA+gBPJwNPOiCbolNXiEqiAe3dwoGzfdFGXi7YKDZlF4IGbEdhynrqHwwoCyfdlWO7RsNQEnVOJs6pxBWYr8gd+JvmE+LdEd4WSm73jck+5kHEeJQa273R4JpjWNqRRZP9qnbo53mUkXxaKjbdqg12zGtSi5e6FGXFUxAnWikp9AgJsYyRKHsmiJCCrdv79msscZhAGNxaXkA4aCoAByqc/JZ5P24tx/tyOjY/9K2C97sjtMLoZBsu0I1a4d1w5grEe0lxy2SQxyDLVjx3Xt4j6jUII60XtM5xcX1c4kk4W1JOp0Qstun/ADv9B8lK3Vd2J1eGqdtFmjqQXBBXHySnWR38zimTATqVYDdzToQei8LExmbjT5oINlhduSn2VzcyFZrNJCNM1Ki72Ss2aUPogokZRDUdartwvLf3VBBBsXs/vF09kbjJLo3GOp1IABbXiaOA8FZCq92AsBisTMQo6QmUjk7u/wDiArCgGvHuFCOHwfBFXl3EJMfg+CBqyD4asdhGy3oq9ZB8NWWyDZHRA5vSiElozSyEGPQ9prO78Q9EULxgfoQsVCcY8jQkeJQbO/3JGoUbLY2FwoRqs2htcg0e7zKsPZGd77Q0FxI5+CDbrqjpG0ckVaBokWNtGBOWk5hAVZRkn0zZ9E6gUENel2RWiMxzNDmnzadxadxRIXWlBkVy2WkUoOrXFvPJV68Iia+6ikcAaF1DQnlT5q63fCfiB9CXSvrlT8RAr4BSH/wzHDiOpAHgEGf9nLqeZgHN2aEmifv+7XB5wjLiaLQbpu5jHOLAAGimXH90Qk0TP7RtW1zOtEFDsFkmA7sLhwcRn0oahWe4rKaOxNLa5ka0PCoyKskF2RgVa1tONBXzQ9reG5DRBUL8sh99lXa08F3sn2MfPOXyilnY6uoIlOoa0jdxPgpS8i0tqQXAa0NDhJAdn0Vg7CWUxxysqSz3mKOvBzQf6ILERw0SSEtcKAG9e4hrX9yib27oQ1vHwggTZ/ux4KyWYZDoq5CNhvUKywaDogU3VKquM1Xig+PwltTaW1A+wq2+z6Ktp6AfNVGNXn2ZMrM49EG0xDZC5aNUtugSJztIDIdE5VNQ6JwIFgrqSCuoKbfEWCd/N2LzUZeF9lrcDO8cgrR2nsowh4GdcJ6UJHqPVUa82iIGTedkcq6lA3Nf8sGQILQBnQip/FXj15piy9o55XBp922IjPI4s+eigZrRiywSFtc8NaHfkaUTsckrcmwyOaBllXD1IQWiO8HwkMLsTDm13LgeiMfOX/vcoK7Lb70e6e0g5FpIpnv8VLQtoOmSB6yuYHUfpQ5bz/srpdEdIhT8W14HT0Uf2fsMboA57GvxPc4Ymg0ps5V00PmpxAhdIXivII69tB1Q95/dhEXrq3qh707gQLjbss6hWKLRQEY7g5qfj0QKYvVXmLhQfHwS2pASwgfYtB9ljdtx5/RZ6xaV7KWanmg1sbk1KdpObwmHnaQSEZySwmo04gWugpK8EAd+sxQP5UPkQqQyklWOGQzV0vq0tDPd6vlq1jRqSBicegAJVDNpwS1Oh+aBNrbK3KEuHIZ0/wBkE+G0E/Gc8t56eWimZb9aO7qd+9NC/tzyHV3ZUQJFmo0EDL1Qlpn2cI1KRb75rk1C2XPM5lBpdwNw2aIfw18yT9UeU1YWgRsDSCGtDcuLdkjqCCE8gSuri5VBHXodpqZvQ5N6p28DttTN6/h6oCYhmxTzFBwjbYpxuiDrFxKYElB8fBKakpTUDzCtU9lTNivM/NZSFrnsqZ8IfveUGlDXwTH4k6zXwTLO8gPYnAgbTeMUffkY3kSK+Wqg7w7bQsyiaZDxOy31zPkgtgUF2i7UR2UYRty7mA5N5vO7pqqNePam0zVrIWN/KzZHmMz5qDeUFs7G3i+0XkJJXVcY34eDaAUa0bhTEpTtpcBAMsQ2dXAasO8gb28t3RUC67yNntMM26N+1za4Frh5OK1ftXfRgszXxhpe8jBXNuGmJzsjmMPzQY/aLVQ55c9xSPtQUhedshndV0boHnVzBjidzLMnDwqoM2Q4iAWmh1FcNAaV00QSdnBcctFeuyNyYnNkcNhhqP43DQDkDmT4KAu+CzWfCJH/AGl7gHNjhHw6k0Ac40qa5U9FeOz3aJsjnRvjMTmg0aTlRuRboKEZ5U3IK7bL9fYrytDDtRPc2VzN/wARjSXN4OxYuvqrzYLdHMzHE4OafMHgRuPJZL25tzZLyc9hBaWhlRocLR9S5NXdb5IXYonlp30ORHMaHxQbIVzeqNd/bh4oJY2v5t2XeWh9FY7D2ms0lNvAeDxh9dPVAq2n4oSLzO0xLncHSgggjiMwkXj32IDLN943opxuihrIPiDkFMjRApmiaKdbomyg+P0oJK6EDgWzey5lIG9Fi9VuXs2jpZ4+g+SC13heDIGOe85DIDe47gFQrb2kmkJ2sDTubl66lc7YXl7y0OaDVsewOGL8R88vBVySVAa+RMuem3SZBMyGoQF1SHOQlmkeMnabnfQ8U5jQN2vToQfVOWm9J2lvxHlrW4WDEaBlKOaOAoadCuWpuwU7DZg9zQ44QTSuuGuQNOFaV5VQDvvIGhyFKHCQa0odMs61GfJKtV9sNTgDchQDQ0FCaEk5nPxVyub2dPJEsrtkEHDQ1c1pyrXQEDRWG/fZnA8Y4AGSDSubT4HRBkdsvJz66Q4Q0EDFifuLg01xHeRUZacFM9nb3ETwamdzauaGh5OQrXIbt44VRtuuySzktns9SRQOAqBQg1aa5HKnQlAljWtMjGFpNWVw0BxNLSA4ZE0LkEZektZBJpWQk0/iJqPVHDko+8W7B5Z+SMidUA8kBLUvEhxJ4fJNNkJca5bh/VBM3fb3xHEx1CPI9RvVksvaISSM94A06VB2a9DoqTHIlxTVCDY7EPidApUaKqdh7x98w1NXxgNdzH4T6ehVs3IFN0TSdGiZKD4/XQUmq9VAslbZctu+z2DGO9hDWfqIoPLM+CxEZkLTrfaaxxxDRjan9R/oPqgj8Va111Q882S577PJD2p4IPFAe3QBdBSYDkvNagdO1mkgZpqN+F3Ij1H7KKibjc1rc3OIaBvJJoECXCrD0SmDZHRW7tt2fhs0URiBDiMD6knFsk4qHQ1bu4qo2c7IQbT2QvP7RZWOJ2gPdyfrblXxFD4qeD8llPs6vb3U5hcdibTgJG93zFR1wrUS7TLXeg7aIA4bQBWXe0rBG+OGMBuXvHgaVNWsNONA/wA1qhNFhnae8PtFqlk3F1G/pbst9BXxQQtszYeiVZjsDok2vunovWHuDogU9tUlhpqnTyCbk0QOl29N2d69VMwuzPVBdOwt5CK1NBybKPdnkTQsPmKf4lq7tFgUTzUGuY0PDgtwuW3+/s8Uu9zdr9Qyf6goDxomSn9yHKD5AXl0riB6wwl8jGjUuH9T6Aq3z2ksfXVuiiOzNmpilI/gZ494/TzR80bjVB21AHaaUJaJat5j1XixzMwajeELaSCOBQT1ldp+/RFBqjbBJkDyCl7JC6RzWMaXOdkAN/8AsgG+zPkc1kbS57jRrRqSVqPYvseLKPeykOnIyGrYhvAO93E+SJ7K9nW2VuIgOlcNp24D8reXPepa12wNGbSeABBJ8EEZf3Z9tpe0zykMbUhjQG1JFO8a5a7t6irZ2TspjLYcUb2jZc5znB3JwcdOYorDZIQ8lxLq7w6mXlkFWL0upri6lomLs9MJaOtBuQUhkpaQ4ZOaQQd4cDUHzC3LszejbTZo5RqRR44Pbk4eefQhYK1x0PRXb2Y3yY5nQOOzMKt5SNH1aD/KEF67b3p9nskjgaPd8Nn6nVFfAVPgsSarx7VbxxSRQ1yY3G79Tsh5Bp/mVGCBm2nZK5dx2B0SbWckm637IQG0TVpOXiE+QhrWMh1+iBNUFG443bhiKLxKKx/EcOaCbhdXRat7MpybK9h/BLl0c1p+dVkcMlNFonsqtB95Mz8zA7xa6n/ug0o6IdEO0Q9UHyAvAVyGpyC8jbns2OZg3NON3RufqaDxQXKO7sEbGAijRQnidSfNNSyRsGZquzyl2VaKOlsAP4kDU1qa4kDRBTDJFyWMDQomyXIXDFIcLeH4j/RA1dDXPDGsBc52TWgVJNTkAtm7F9nDZWY5ae+eM9+Bv5QePFJ7F3RBZ7PDIxjfePYXYj+Fpc4YW8NMzqSTyUreF4tYKnM7gNaoJCacAceA4qGtFt2qMGJ/EUo3jTnz0UVNeD3neBw3+KCmt7iCyOgH43nKvLogl3TNdsOlOeuDut40P4jzTV7SwNbSri0CmTi0Za56kqJjoO87HyqQOlBu6pjtTfFm+yvDo24sBa0V0c4UFBx0z5IKexwqQ01aCQ0nUtrkfKiIgtZje17TRzHBzTzBqPkoeyT5BGgg/JBMX9eX2id8ue2QQDuAAAHkEBVMF+deOnNLqgYnOqbut2XiUuZqFsL6OI5oJ6iHtQzCfjNQhrU/bA5IBwc1Dl3xXfqKmHDNV8O+K/8AWfmUE9EVevZdMBayD+KNwHUFrvk0qgQGqsnZK1e6tUL+EjQejjhd6EoN0k0Q1ETMhgg+QgFJC1+5bgZ3z947n+UcghbAyrxTdU+IGXrRWCKCONoZQlw2pHZUBP5nHToghBJK7PNE2Eyvdgbmd/ADiTuCm4QDSgw10J77hyB7o56ol9pDcmjrxPig7ZbG2PNxxP4nQdB9V6e01Q77SmJJUGodj7b7y7gPxWd7mnjgecQPgT800+3tBJO0eANaDmVXPZ5egjmfE6hZMyhadDTcfAuRPaBhsdWgfCOcb9SR+R38Y055HfkC70v5oBzACgbR2iGpeBzqPQKq9ovee+LZKjZa4N4Bwrpx1UcYMkE/a+0TnmjKnnUgf1QT4nOccZJOvTouXEASWnvDMcxv/fNEXnJgkFN7fqUCgKBds9qONo3VFUzCXP6Ir3IGaCShbxdUDuimY6nfRLJCihOSnWlyB+Z6i4X0eUXICowuo8ILXY3VCAmfie7kaeScss1Gl3AV/ohLMeOp1QE1Vci+8d+o/Mqw1VdblK79TvmUEzZipKzOKh7M5SsDkH0Bd9tE0Eco/GwE8jTaHnVOhU/2a3mHQvgJ2ozib+h2vk6v8wVyAQfKdwQuLyW60wjkTq7wA9QpssYK02i3+UPO/wDidzKibskLInEaur13N/1KRu3C2LE45ZuPEnQfJB0OwCpO27jrRMOl5qOntZe+vkiGPqUDskuaUxyEc/NKxoJGxTFj2uBzBqFO3t2pdCwgUkdkS14Dma7Jc1wI1zG9VZs24o+1siNjkcD8Qyxgj+F2JxI45x05ZcUENa7XJaJDNKaveczQAUaA1oDRkAAAAOScwZLjmgFg0o2p8Sf6J5wQR1Sx4cDmDUKWtbRI5j9xb+whZbNknbuyGE/hOXj/AMFBJWeLJOFgxtHEkehP0XWyAJJmBc3qgfbZXOAx4dnIU3/06JToUh1ubpvXjOEA1oGShLU6jh1U3OVA25yCXjk2COYH1TsQTEObKjfn5pUROiAkFV20ZSv/AFn5qxNVbt5+K/8AUUElYyCVLxxFViCUhT923gdHILV2NtRitcTq7Jdgdwwv2fmQfBbWFgkNsbuyO7ruW82KQPjY/wDO1rvMA/VB8pNePcgDXEQemo/zFetT9ho5fUros7ozR4oHeh3L1ubpyqP35oBYWomtE3CluKBLdU41tdcklpTc0w3HRA8ZfGiZ+3YcqA9dK80JJKTySWMJQG2aUucXOzJ1UvBhUVBFRFwxmv7AQSDoaof3Ya/Pf9P+U/DUIaZxMxqDsgaimorXppmgk42t4JMkQqKa/wCyHY8pxr9odCgbhiL9WYcO/Sp67+qWYiiROmpLUgCnDhmVDWqSqlbVaahRE7wUEtcLsTCOH7+qLDc1FdnJaSEfmafRTThmg8q/NDie8/xH5qwgKAs81CeZPzQKZZ6ao+ziuTUts0ZAxBHWWeMd0IH7NZKCrlv9wR/9LBn/AGMf+RqwcNc6n5VrtyXzhs0DSRlEweTAEFItnZZsrWgjVVntr2TfDR0TS5ozcBmRoK03jJaVIcmpJPxfBBgjSpO6rjtFpdSCF8h4gUaOrzQDzWy3fYYjOSY2VrrhbX5K12ZoDiAKDkgzHsx7LQCH21wcf7lh2P8AG/V3QZdVQe3sjH3haBE1rY43CFjWgBoETQw0A/iDl9Et73ivmqTOaWv96/8AzlAJFYyUY2zhoT8eq6AgZYE86BxGzrwOSfgCIZogEdWKMudm7QAcdwRd0W92Bsdpj9/EO7U4Z4h/2pdw34HAtyGQQN6HOPqfoi49EEmbtgfnDaWitdi0AxPbw2xWN3WoTY7PT6tY19WmmCSJ5PGgDqqPeExA0YnZDu/UIJJtxWlxqyCbCB+RxHUFctVxzMr73BDpnK9rddNkEu9EDE8gUBIFaUGQpw6I6JozyQRdoMLO5WZ+ebmlkTTuIadqTPjQaKMtsxJq6mI5k4QMyBw00GSnrWwcAoi0jvdUAd0vpOyu8081aLQ3NVCzH4jf1D5q5zoGHZAngK+iq9nkFc1Z7R92/wDQfkVUmILJFZo3UOIackZFdfAqsRK13KdhAVZbK5urqALU7u7LymKMl1CWNJB1GyMis3smcsQOYMjARuIxjJb8U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4586" name="AutoShape 10" descr="data:image/jpeg;base64,/9j/4AAQSkZJRgABAQAAAQABAAD/2wCEAAkGBxQTEhUUExQVFhQUFxwVFBcXFxQWFBUUFxcXFxQXFxQYHCggGBolHBQUITEhJSkrLi4uFx8zODMsNygtLisBCgoKBQUFDgUFDisZExkrKysrKysrKysrKysrKysrKysrKysrKysrKysrKysrKysrKysrKysrKysrKysrKysrK//AABEIAPoAygMBIgACEQEDEQH/xAAcAAABBQEBAQAAAAAAAAAAAAAEAgMFBgcBAAj/xABDEAABAwEFBQUFBgMHBAMAAAABAAIDEQQFEiExIkFRYXEGMoGRoQcTI7HBFDNCUnLwYpLRQ1OCstLh8SRjosIVFrP/xAAUAQEAAAAAAAAAAAAAAAAAAAAA/8QAFBEBAAAAAAAAAAAAAAAAAAAAAP/aAAwDAQACEQMRAD8AUEtJaEohBxyVd4+K3qkOKeugVmaguMmrUVHvQ0neCJYNUCLMczlXllU+akSgbIM0cg8F1eCDvq3e4gklpUsaSBuJ0FeVSEHbyvKGBuKaRrAdMRzP6W6u8Aq5ae38A+7ZJJzNGNPnU+izO9bU+WQySOLnu1J+Q4Dkl2V2ygu0vtClPdgjHVznfKiT/wDfJz/ZRf8An/qVQBS6oLezt+4d+AH9LyPQgqQsfbuzOykxxHi4Ym/zNr6hZ3MUDbXIN3s8zXtDmOa9p0c0hzT4heesS7N34+ySiRpJZX4jKmj278vzAZgrbcQIBGhFR0OYQNuSmpKWxB6TQqJsOrlKTnZKi7vGTvFAiy99ykrmGbuqjLD3nKWuYZE80Eo5KSXJVUGBwdoWbnUR8F8gjvBUKicY1BogvVp4J+zXmGuxDVZ6yvEoqKVw/EUGnM7SmtSEfB2mFDUarK47W/ii47Y9BqFi7SR1zBUtFfkTtHLIorxcNyMs9601B8EGtRXlG40DhXhVdvWyCaCWL+8Y5viQaHzosyuZ7rRaGYQdk1cc8gtXjFAEHz5aDkK67+qdsLqhOdoYsE0zPyzSAdMbqIa7zkUBoOacTGLNOtQNyqNtz81IyqItztpA7Z4i9zGDV7g0f4iB9Vv+DC0NGjQAOgFFiPY2LHbrM3/uB38oLv8A1W4SIGUtpSV1qBNpOyVHWLuuR9rOwVHWP7soGrvPeUxco2fFRF36OU1c4+GEEg5LCSUtBgz+ybdxPmh39lHDRyvJu2QfhTRsrxq0oKK+4ZW8CvRXLM40aypV1liNNCPNSXZcbbqhBnTbqmBo6Jwpyr8koWZw1a4dQVsMcbS41AT09jYWZtCDHo4eaPsN3ukcGMzJ9OZWoWa54SM2DyCMsl1xRmrGgHkEAvZ25WWeMADaOp3kqXXl2iDC+2rf+rtAH9671oVHXfE4DMU6qwdo21tloPGV3oafRAtYgY930SwE97vgF73R3inXL5oBntUTeFmdWoFRy/opiR7Bq9g/xt+VUw6WP+9Z4Yj9EBXs6Fbxg5Y//wA3raXhYx2ft8NntMc5fiwYqgChIc0t1J5rRrs7a2SdwaHljjkA+gBPJwNPOiCbolNXiEqiAe3dwoGzfdFGXi7YKDZlF4IGbEdhynrqHwwoCyfdlWO7RsNQEnVOJs6pxBWYr8gd+JvmE+LdEd4WSm73jck+5kHEeJQa273R4JpjWNqRRZP9qnbo53mUkXxaKjbdqg12zGtSi5e6FGXFUxAnWikp9AgJsYyRKHsmiJCCrdv79msscZhAGNxaXkA4aCoAByqc/JZ5P24tx/tyOjY/9K2C97sjtMLoZBsu0I1a4d1w5grEe0lxy2SQxyDLVjx3Xt4j6jUII60XtM5xcX1c4kk4W1JOp0Qstun/ADv9B8lK3Vd2J1eGqdtFmjqQXBBXHySnWR38zimTATqVYDdzToQei8LExmbjT5oINlhduSn2VzcyFZrNJCNM1Ki72Ss2aUPogokZRDUdartwvLf3VBBBsXs/vF09kbjJLo3GOp1IABbXiaOA8FZCq92AsBisTMQo6QmUjk7u/wDiArCgGvHuFCOHwfBFXl3EJMfg+CBqyD4asdhGy3oq9ZB8NWWyDZHRA5vSiElozSyEGPQ9prO78Q9EULxgfoQsVCcY8jQkeJQbO/3JGoUbLY2FwoRqs2htcg0e7zKsPZGd77Q0FxI5+CDbrqjpG0ckVaBokWNtGBOWk5hAVZRkn0zZ9E6gUENel2RWiMxzNDmnzadxadxRIXWlBkVy2WkUoOrXFvPJV68Iia+6ikcAaF1DQnlT5q63fCfiB9CXSvrlT8RAr4BSH/wzHDiOpAHgEGf9nLqeZgHN2aEmifv+7XB5wjLiaLQbpu5jHOLAAGimXH90Qk0TP7RtW1zOtEFDsFkmA7sLhwcRn0oahWe4rKaOxNLa5ka0PCoyKskF2RgVa1tONBXzQ9reG5DRBUL8sh99lXa08F3sn2MfPOXyilnY6uoIlOoa0jdxPgpS8i0tqQXAa0NDhJAdn0Vg7CWUxxysqSz3mKOvBzQf6ILERw0SSEtcKAG9e4hrX9yib27oQ1vHwggTZ/ux4KyWYZDoq5CNhvUKywaDogU3VKquM1Xig+PwltTaW1A+wq2+z6Ktp6AfNVGNXn2ZMrM49EG0xDZC5aNUtugSJztIDIdE5VNQ6JwIFgrqSCuoKbfEWCd/N2LzUZeF9lrcDO8cgrR2nsowh4GdcJ6UJHqPVUa82iIGTedkcq6lA3Nf8sGQILQBnQip/FXj15piy9o55XBp922IjPI4s+eigZrRiywSFtc8NaHfkaUTsckrcmwyOaBllXD1IQWiO8HwkMLsTDm13LgeiMfOX/vcoK7Lb70e6e0g5FpIpnv8VLQtoOmSB6yuYHUfpQ5bz/srpdEdIhT8W14HT0Uf2fsMboA57GvxPc4Ymg0ps5V00PmpxAhdIXivII69tB1Q95/dhEXrq3qh707gQLjbss6hWKLRQEY7g5qfj0QKYvVXmLhQfHwS2pASwgfYtB9ljdtx5/RZ6xaV7KWanmg1sbk1KdpObwmHnaQSEZySwmo04gWugpK8EAd+sxQP5UPkQqQyklWOGQzV0vq0tDPd6vlq1jRqSBicegAJVDNpwS1Oh+aBNrbK3KEuHIZ0/wBkE+G0E/Gc8t56eWimZb9aO7qd+9NC/tzyHV3ZUQJFmo0EDL1Qlpn2cI1KRb75rk1C2XPM5lBpdwNw2aIfw18yT9UeU1YWgRsDSCGtDcuLdkjqCCE8gSuri5VBHXodpqZvQ5N6p28DttTN6/h6oCYhmxTzFBwjbYpxuiDrFxKYElB8fBKakpTUDzCtU9lTNivM/NZSFrnsqZ8IfveUGlDXwTH4k6zXwTLO8gPYnAgbTeMUffkY3kSK+Wqg7w7bQsyiaZDxOy31zPkgtgUF2i7UR2UYRty7mA5N5vO7pqqNePam0zVrIWN/KzZHmMz5qDeUFs7G3i+0XkJJXVcY34eDaAUa0bhTEpTtpcBAMsQ2dXAasO8gb28t3RUC67yNntMM26N+1za4Frh5OK1ftXfRgszXxhpe8jBXNuGmJzsjmMPzQY/aLVQ55c9xSPtQUhedshndV0boHnVzBjidzLMnDwqoM2Q4iAWmh1FcNAaV00QSdnBcctFeuyNyYnNkcNhhqP43DQDkDmT4KAu+CzWfCJH/AGl7gHNjhHw6k0Ac40qa5U9FeOz3aJsjnRvjMTmg0aTlRuRboKEZ5U3IK7bL9fYrytDDtRPc2VzN/wARjSXN4OxYuvqrzYLdHMzHE4OafMHgRuPJZL25tzZLyc9hBaWhlRocLR9S5NXdb5IXYonlp30ORHMaHxQbIVzeqNd/bh4oJY2v5t2XeWh9FY7D2ms0lNvAeDxh9dPVAq2n4oSLzO0xLncHSgggjiMwkXj32IDLN943opxuihrIPiDkFMjRApmiaKdbomyg+P0oJK6EDgWzey5lIG9Fi9VuXs2jpZ4+g+SC13heDIGOe85DIDe47gFQrb2kmkJ2sDTubl66lc7YXl7y0OaDVsewOGL8R88vBVySVAa+RMuem3SZBMyGoQF1SHOQlmkeMnabnfQ8U5jQN2vToQfVOWm9J2lvxHlrW4WDEaBlKOaOAoadCuWpuwU7DZg9zQ44QTSuuGuQNOFaV5VQDvvIGhyFKHCQa0odMs61GfJKtV9sNTgDchQDQ0FCaEk5nPxVyub2dPJEsrtkEHDQ1c1pyrXQEDRWG/fZnA8Y4AGSDSubT4HRBkdsvJz66Q4Q0EDFifuLg01xHeRUZacFM9nb3ETwamdzauaGh5OQrXIbt44VRtuuySzktns9SRQOAqBQg1aa5HKnQlAljWtMjGFpNWVw0BxNLSA4ZE0LkEZektZBJpWQk0/iJqPVHDko+8W7B5Z+SMidUA8kBLUvEhxJ4fJNNkJca5bh/VBM3fb3xHEx1CPI9RvVksvaISSM94A06VB2a9DoqTHIlxTVCDY7EPidApUaKqdh7x98w1NXxgNdzH4T6ehVs3IFN0TSdGiZKD4/XQUmq9VAslbZctu+z2DGO9hDWfqIoPLM+CxEZkLTrfaaxxxDRjan9R/oPqgj8Va111Q882S577PJD2p4IPFAe3QBdBSYDkvNagdO1mkgZpqN+F3Ij1H7KKibjc1rc3OIaBvJJoECXCrD0SmDZHRW7tt2fhs0URiBDiMD6knFsk4qHQ1bu4qo2c7IQbT2QvP7RZWOJ2gPdyfrblXxFD4qeD8llPs6vb3U5hcdibTgJG93zFR1wrUS7TLXeg7aIA4bQBWXe0rBG+OGMBuXvHgaVNWsNONA/wA1qhNFhnae8PtFqlk3F1G/pbst9BXxQQtszYeiVZjsDok2vunovWHuDogU9tUlhpqnTyCbk0QOl29N2d69VMwuzPVBdOwt5CK1NBybKPdnkTQsPmKf4lq7tFgUTzUGuY0PDgtwuW3+/s8Uu9zdr9Qyf6goDxomSn9yHKD5AXl0riB6wwl8jGjUuH9T6Aq3z2ksfXVuiiOzNmpilI/gZ494/TzR80bjVB21AHaaUJaJat5j1XixzMwajeELaSCOBQT1ldp+/RFBqjbBJkDyCl7JC6RzWMaXOdkAN/8AsgG+zPkc1kbS57jRrRqSVqPYvseLKPeykOnIyGrYhvAO93E+SJ7K9nW2VuIgOlcNp24D8reXPepa12wNGbSeABBJ8EEZf3Z9tpe0zykMbUhjQG1JFO8a5a7t6irZ2TspjLYcUb2jZc5znB3JwcdOYorDZIQ8lxLq7w6mXlkFWL0upri6lomLs9MJaOtBuQUhkpaQ4ZOaQQd4cDUHzC3LszejbTZo5RqRR44Pbk4eefQhYK1x0PRXb2Y3yY5nQOOzMKt5SNH1aD/KEF67b3p9nskjgaPd8Nn6nVFfAVPgsSarx7VbxxSRQ1yY3G79Tsh5Bp/mVGCBm2nZK5dx2B0SbWckm637IQG0TVpOXiE+QhrWMh1+iBNUFG443bhiKLxKKx/EcOaCbhdXRat7MpybK9h/BLl0c1p+dVkcMlNFonsqtB95Mz8zA7xa6n/ug0o6IdEO0Q9UHyAvAVyGpyC8jbns2OZg3NON3RufqaDxQXKO7sEbGAijRQnidSfNNSyRsGZquzyl2VaKOlsAP4kDU1qa4kDRBTDJFyWMDQomyXIXDFIcLeH4j/RA1dDXPDGsBc52TWgVJNTkAtm7F9nDZWY5ae+eM9+Bv5QePFJ7F3RBZ7PDIxjfePYXYj+Fpc4YW8NMzqSTyUreF4tYKnM7gNaoJCacAceA4qGtFt2qMGJ/EUo3jTnz0UVNeD3neBw3+KCmt7iCyOgH43nKvLogl3TNdsOlOeuDut40P4jzTV7SwNbSri0CmTi0Za56kqJjoO87HyqQOlBu6pjtTfFm+yvDo24sBa0V0c4UFBx0z5IKexwqQ01aCQ0nUtrkfKiIgtZje17TRzHBzTzBqPkoeyT5BGgg/JBMX9eX2id8ue2QQDuAAAHkEBVMF+deOnNLqgYnOqbut2XiUuZqFsL6OI5oJ6iHtQzCfjNQhrU/bA5IBwc1Dl3xXfqKmHDNV8O+K/8AWfmUE9EVevZdMBayD+KNwHUFrvk0qgQGqsnZK1e6tUL+EjQejjhd6EoN0k0Q1ETMhgg+QgFJC1+5bgZ3z947n+UcghbAyrxTdU+IGXrRWCKCONoZQlw2pHZUBP5nHToghBJK7PNE2Eyvdgbmd/ADiTuCm4QDSgw10J77hyB7o56ol9pDcmjrxPig7ZbG2PNxxP4nQdB9V6e01Q77SmJJUGodj7b7y7gPxWd7mnjgecQPgT800+3tBJO0eANaDmVXPZ5egjmfE6hZMyhadDTcfAuRPaBhsdWgfCOcb9SR+R38Y055HfkC70v5oBzACgbR2iGpeBzqPQKq9ovee+LZKjZa4N4Bwrpx1UcYMkE/a+0TnmjKnnUgf1QT4nOccZJOvTouXEASWnvDMcxv/fNEXnJgkFN7fqUCgKBds9qONo3VFUzCXP6Ir3IGaCShbxdUDuimY6nfRLJCihOSnWlyB+Z6i4X0eUXICowuo8ILXY3VCAmfie7kaeScss1Gl3AV/ohLMeOp1QE1Vci+8d+o/Mqw1VdblK79TvmUEzZipKzOKh7M5SsDkH0Bd9tE0Eco/GwE8jTaHnVOhU/2a3mHQvgJ2ozib+h2vk6v8wVyAQfKdwQuLyW60wjkTq7wA9QpssYK02i3+UPO/wDidzKibskLInEaur13N/1KRu3C2LE45ZuPEnQfJB0OwCpO27jrRMOl5qOntZe+vkiGPqUDskuaUxyEc/NKxoJGxTFj2uBzBqFO3t2pdCwgUkdkS14Dma7Jc1wI1zG9VZs24o+1siNjkcD8Qyxgj+F2JxI45x05ZcUENa7XJaJDNKaveczQAUaA1oDRkAAAAOScwZLjmgFg0o2p8Sf6J5wQR1Sx4cDmDUKWtbRI5j9xb+whZbNknbuyGE/hOXj/AMFBJWeLJOFgxtHEkehP0XWyAJJmBc3qgfbZXOAx4dnIU3/06JToUh1ubpvXjOEA1oGShLU6jh1U3OVA25yCXjk2COYH1TsQTEObKjfn5pUROiAkFV20ZSv/AFn5qxNVbt5+K/8AUUElYyCVLxxFViCUhT923gdHILV2NtRitcTq7Jdgdwwv2fmQfBbWFgkNsbuyO7ruW82KQPjY/wDO1rvMA/VB8pNePcgDXEQemo/zFetT9ho5fUros7ozR4oHeh3L1ubpyqP35oBYWomtE3CluKBLdU41tdcklpTc0w3HRA8ZfGiZ+3YcqA9dK80JJKTySWMJQG2aUucXOzJ1UvBhUVBFRFwxmv7AQSDoaof3Ya/Pf9P+U/DUIaZxMxqDsgaimorXppmgk42t4JMkQqKa/wCyHY8pxr9odCgbhiL9WYcO/Sp67+qWYiiROmpLUgCnDhmVDWqSqlbVaahRE7wUEtcLsTCOH7+qLDc1FdnJaSEfmafRTThmg8q/NDie8/xH5qwgKAs81CeZPzQKZZ6ao+ziuTUts0ZAxBHWWeMd0IH7NZKCrlv9wR/9LBn/AGMf+RqwcNc6n5VrtyXzhs0DSRlEweTAEFItnZZsrWgjVVntr2TfDR0TS5ozcBmRoK03jJaVIcmpJPxfBBgjSpO6rjtFpdSCF8h4gUaOrzQDzWy3fYYjOSY2VrrhbX5K12ZoDiAKDkgzHsx7LQCH21wcf7lh2P8AG/V3QZdVQe3sjH3haBE1rY43CFjWgBoETQw0A/iDl9Et73ivmqTOaWv96/8AzlAJFYyUY2zhoT8eq6AgZYE86BxGzrwOSfgCIZogEdWKMudm7QAcdwRd0W92Bsdpj9/EO7U4Z4h/2pdw34HAtyGQQN6HOPqfoi49EEmbtgfnDaWitdi0AxPbw2xWN3WoTY7PT6tY19WmmCSJ5PGgDqqPeExA0YnZDu/UIJJtxWlxqyCbCB+RxHUFctVxzMr73BDpnK9rddNkEu9EDE8gUBIFaUGQpw6I6JozyQRdoMLO5WZ+ebmlkTTuIadqTPjQaKMtsxJq6mI5k4QMyBw00GSnrWwcAoi0jvdUAd0vpOyu8081aLQ3NVCzH4jf1D5q5zoGHZAngK+iq9nkFc1Z7R92/wDQfkVUmILJFZo3UOIackZFdfAqsRK13KdhAVZbK5urqALU7u7LymKMl1CWNJB1GyMis3smcsQOYMjARuIxjJb8U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4588" name="AutoShape 12" descr="data:image/jpeg;base64,/9j/4AAQSkZJRgABAQAAAQABAAD/2wCEAAkGBxQTEhUUExQVFhQUFxwVFBcXFxQWFBUUFxcXFxQXFxQYHCggGBolHBQUITEhJSkrLi4uFx8zODMsNygtLisBCgoKBQUFDgUFDisZExkrKysrKysrKysrKysrKysrKysrKysrKysrKysrKysrKysrKysrKysrKysrKysrKysrK//AABEIAPoAygMBIgACEQEDEQH/xAAcAAABBQEBAQAAAAAAAAAAAAAEAgMFBgcBAAj/xABDEAABAwEFBQUFBgMHBAMAAAABAAIDEQQFEiExIkFRYXEGMoGRoQcTI7HBFDNCUnLwYpLRQ1OCstLh8SRjosIVFrP/xAAUAQEAAAAAAAAAAAAAAAAAAAAA/8QAFBEBAAAAAAAAAAAAAAAAAAAAAP/aAAwDAQACEQMRAD8AUEtJaEohBxyVd4+K3qkOKeugVmaguMmrUVHvQ0neCJYNUCLMczlXllU+akSgbIM0cg8F1eCDvq3e4gklpUsaSBuJ0FeVSEHbyvKGBuKaRrAdMRzP6W6u8Aq5ae38A+7ZJJzNGNPnU+izO9bU+WQySOLnu1J+Q4Dkl2V2ygu0vtClPdgjHVznfKiT/wDfJz/ZRf8An/qVQBS6oLezt+4d+AH9LyPQgqQsfbuzOykxxHi4Ym/zNr6hZ3MUDbXIN3s8zXtDmOa9p0c0hzT4heesS7N34+ySiRpJZX4jKmj278vzAZgrbcQIBGhFR0OYQNuSmpKWxB6TQqJsOrlKTnZKi7vGTvFAiy99ykrmGbuqjLD3nKWuYZE80Eo5KSXJVUGBwdoWbnUR8F8gjvBUKicY1BogvVp4J+zXmGuxDVZ6yvEoqKVw/EUGnM7SmtSEfB2mFDUarK47W/ii47Y9BqFi7SR1zBUtFfkTtHLIorxcNyMs9601B8EGtRXlG40DhXhVdvWyCaCWL+8Y5viQaHzosyuZ7rRaGYQdk1cc8gtXjFAEHz5aDkK67+qdsLqhOdoYsE0zPyzSAdMbqIa7zkUBoOacTGLNOtQNyqNtz81IyqItztpA7Z4i9zGDV7g0f4iB9Vv+DC0NGjQAOgFFiPY2LHbrM3/uB38oLv8A1W4SIGUtpSV1qBNpOyVHWLuuR9rOwVHWP7soGrvPeUxco2fFRF36OU1c4+GEEg5LCSUtBgz+ybdxPmh39lHDRyvJu2QfhTRsrxq0oKK+4ZW8CvRXLM40aypV1liNNCPNSXZcbbqhBnTbqmBo6Jwpyr8koWZw1a4dQVsMcbS41AT09jYWZtCDHo4eaPsN3ukcGMzJ9OZWoWa54SM2DyCMsl1xRmrGgHkEAvZ25WWeMADaOp3kqXXl2iDC+2rf+rtAH9671oVHXfE4DMU6qwdo21tloPGV3oafRAtYgY930SwE97vgF73R3inXL5oBntUTeFmdWoFRy/opiR7Bq9g/xt+VUw6WP+9Z4Yj9EBXs6Fbxg5Y//wA3raXhYx2ft8NntMc5fiwYqgChIc0t1J5rRrs7a2SdwaHljjkA+gBPJwNPOiCbolNXiEqiAe3dwoGzfdFGXi7YKDZlF4IGbEdhynrqHwwoCyfdlWO7RsNQEnVOJs6pxBWYr8gd+JvmE+LdEd4WSm73jck+5kHEeJQa273R4JpjWNqRRZP9qnbo53mUkXxaKjbdqg12zGtSi5e6FGXFUxAnWikp9AgJsYyRKHsmiJCCrdv79msscZhAGNxaXkA4aCoAByqc/JZ5P24tx/tyOjY/9K2C97sjtMLoZBsu0I1a4d1w5grEe0lxy2SQxyDLVjx3Xt4j6jUII60XtM5xcX1c4kk4W1JOp0Qstun/ADv9B8lK3Vd2J1eGqdtFmjqQXBBXHySnWR38zimTATqVYDdzToQei8LExmbjT5oINlhduSn2VzcyFZrNJCNM1Ki72Ss2aUPogokZRDUdartwvLf3VBBBsXs/vF09kbjJLo3GOp1IABbXiaOA8FZCq92AsBisTMQo6QmUjk7u/wDiArCgGvHuFCOHwfBFXl3EJMfg+CBqyD4asdhGy3oq9ZB8NWWyDZHRA5vSiElozSyEGPQ9prO78Q9EULxgfoQsVCcY8jQkeJQbO/3JGoUbLY2FwoRqs2htcg0e7zKsPZGd77Q0FxI5+CDbrqjpG0ckVaBokWNtGBOWk5hAVZRkn0zZ9E6gUENel2RWiMxzNDmnzadxadxRIXWlBkVy2WkUoOrXFvPJV68Iia+6ikcAaF1DQnlT5q63fCfiB9CXSvrlT8RAr4BSH/wzHDiOpAHgEGf9nLqeZgHN2aEmifv+7XB5wjLiaLQbpu5jHOLAAGimXH90Qk0TP7RtW1zOtEFDsFkmA7sLhwcRn0oahWe4rKaOxNLa5ka0PCoyKskF2RgVa1tONBXzQ9reG5DRBUL8sh99lXa08F3sn2MfPOXyilnY6uoIlOoa0jdxPgpS8i0tqQXAa0NDhJAdn0Vg7CWUxxysqSz3mKOvBzQf6ILERw0SSEtcKAG9e4hrX9yib27oQ1vHwggTZ/ux4KyWYZDoq5CNhvUKywaDogU3VKquM1Xig+PwltTaW1A+wq2+z6Ktp6AfNVGNXn2ZMrM49EG0xDZC5aNUtugSJztIDIdE5VNQ6JwIFgrqSCuoKbfEWCd/N2LzUZeF9lrcDO8cgrR2nsowh4GdcJ6UJHqPVUa82iIGTedkcq6lA3Nf8sGQILQBnQip/FXj15piy9o55XBp922IjPI4s+eigZrRiywSFtc8NaHfkaUTsckrcmwyOaBllXD1IQWiO8HwkMLsTDm13LgeiMfOX/vcoK7Lb70e6e0g5FpIpnv8VLQtoOmSB6yuYHUfpQ5bz/srpdEdIhT8W14HT0Uf2fsMboA57GvxPc4Ymg0ps5V00PmpxAhdIXivII69tB1Q95/dhEXrq3qh707gQLjbss6hWKLRQEY7g5qfj0QKYvVXmLhQfHwS2pASwgfYtB9ljdtx5/RZ6xaV7KWanmg1sbk1KdpObwmHnaQSEZySwmo04gWugpK8EAd+sxQP5UPkQqQyklWOGQzV0vq0tDPd6vlq1jRqSBicegAJVDNpwS1Oh+aBNrbK3KEuHIZ0/wBkE+G0E/Gc8t56eWimZb9aO7qd+9NC/tzyHV3ZUQJFmo0EDL1Qlpn2cI1KRb75rk1C2XPM5lBpdwNw2aIfw18yT9UeU1YWgRsDSCGtDcuLdkjqCCE8gSuri5VBHXodpqZvQ5N6p28DttTN6/h6oCYhmxTzFBwjbYpxuiDrFxKYElB8fBKakpTUDzCtU9lTNivM/NZSFrnsqZ8IfveUGlDXwTH4k6zXwTLO8gPYnAgbTeMUffkY3kSK+Wqg7w7bQsyiaZDxOy31zPkgtgUF2i7UR2UYRty7mA5N5vO7pqqNePam0zVrIWN/KzZHmMz5qDeUFs7G3i+0XkJJXVcY34eDaAUa0bhTEpTtpcBAMsQ2dXAasO8gb28t3RUC67yNntMM26N+1za4Frh5OK1ftXfRgszXxhpe8jBXNuGmJzsjmMPzQY/aLVQ55c9xSPtQUhedshndV0boHnVzBjidzLMnDwqoM2Q4iAWmh1FcNAaV00QSdnBcctFeuyNyYnNkcNhhqP43DQDkDmT4KAu+CzWfCJH/AGl7gHNjhHw6k0Ac40qa5U9FeOz3aJsjnRvjMTmg0aTlRuRboKEZ5U3IK7bL9fYrytDDtRPc2VzN/wARjSXN4OxYuvqrzYLdHMzHE4OafMHgRuPJZL25tzZLyc9hBaWhlRocLR9S5NXdb5IXYonlp30ORHMaHxQbIVzeqNd/bh4oJY2v5t2XeWh9FY7D2ms0lNvAeDxh9dPVAq2n4oSLzO0xLncHSgggjiMwkXj32IDLN943opxuihrIPiDkFMjRApmiaKdbomyg+P0oJK6EDgWzey5lIG9Fi9VuXs2jpZ4+g+SC13heDIGOe85DIDe47gFQrb2kmkJ2sDTubl66lc7YXl7y0OaDVsewOGL8R88vBVySVAa+RMuem3SZBMyGoQF1SHOQlmkeMnabnfQ8U5jQN2vToQfVOWm9J2lvxHlrW4WDEaBlKOaOAoadCuWpuwU7DZg9zQ44QTSuuGuQNOFaV5VQDvvIGhyFKHCQa0odMs61GfJKtV9sNTgDchQDQ0FCaEk5nPxVyub2dPJEsrtkEHDQ1c1pyrXQEDRWG/fZnA8Y4AGSDSubT4HRBkdsvJz66Q4Q0EDFifuLg01xHeRUZacFM9nb3ETwamdzauaGh5OQrXIbt44VRtuuySzktns9SRQOAqBQg1aa5HKnQlAljWtMjGFpNWVw0BxNLSA4ZE0LkEZektZBJpWQk0/iJqPVHDko+8W7B5Z+SMidUA8kBLUvEhxJ4fJNNkJca5bh/VBM3fb3xHEx1CPI9RvVksvaISSM94A06VB2a9DoqTHIlxTVCDY7EPidApUaKqdh7x98w1NXxgNdzH4T6ehVs3IFN0TSdGiZKD4/XQUmq9VAslbZctu+z2DGO9hDWfqIoPLM+CxEZkLTrfaaxxxDRjan9R/oPqgj8Va111Q882S577PJD2p4IPFAe3QBdBSYDkvNagdO1mkgZpqN+F3Ij1H7KKibjc1rc3OIaBvJJoECXCrD0SmDZHRW7tt2fhs0URiBDiMD6knFsk4qHQ1bu4qo2c7IQbT2QvP7RZWOJ2gPdyfrblXxFD4qeD8llPs6vb3U5hcdibTgJG93zFR1wrUS7TLXeg7aIA4bQBWXe0rBG+OGMBuXvHgaVNWsNONA/wA1qhNFhnae8PtFqlk3F1G/pbst9BXxQQtszYeiVZjsDok2vunovWHuDogU9tUlhpqnTyCbk0QOl29N2d69VMwuzPVBdOwt5CK1NBybKPdnkTQsPmKf4lq7tFgUTzUGuY0PDgtwuW3+/s8Uu9zdr9Qyf6goDxomSn9yHKD5AXl0riB6wwl8jGjUuH9T6Aq3z2ksfXVuiiOzNmpilI/gZ494/TzR80bjVB21AHaaUJaJat5j1XixzMwajeELaSCOBQT1ldp+/RFBqjbBJkDyCl7JC6RzWMaXOdkAN/8AsgG+zPkc1kbS57jRrRqSVqPYvseLKPeykOnIyGrYhvAO93E+SJ7K9nW2VuIgOlcNp24D8reXPepa12wNGbSeABBJ8EEZf3Z9tpe0zykMbUhjQG1JFO8a5a7t6irZ2TspjLYcUb2jZc5znB3JwcdOYorDZIQ8lxLq7w6mXlkFWL0upri6lomLs9MJaOtBuQUhkpaQ4ZOaQQd4cDUHzC3LszejbTZo5RqRR44Pbk4eefQhYK1x0PRXb2Y3yY5nQOOzMKt5SNH1aD/KEF67b3p9nskjgaPd8Nn6nVFfAVPgsSarx7VbxxSRQ1yY3G79Tsh5Bp/mVGCBm2nZK5dx2B0SbWckm637IQG0TVpOXiE+QhrWMh1+iBNUFG443bhiKLxKKx/EcOaCbhdXRat7MpybK9h/BLl0c1p+dVkcMlNFonsqtB95Mz8zA7xa6n/ug0o6IdEO0Q9UHyAvAVyGpyC8jbns2OZg3NON3RufqaDxQXKO7sEbGAijRQnidSfNNSyRsGZquzyl2VaKOlsAP4kDU1qa4kDRBTDJFyWMDQomyXIXDFIcLeH4j/RA1dDXPDGsBc52TWgVJNTkAtm7F9nDZWY5ae+eM9+Bv5QePFJ7F3RBZ7PDIxjfePYXYj+Fpc4YW8NMzqSTyUreF4tYKnM7gNaoJCacAceA4qGtFt2qMGJ/EUo3jTnz0UVNeD3neBw3+KCmt7iCyOgH43nKvLogl3TNdsOlOeuDut40P4jzTV7SwNbSri0CmTi0Za56kqJjoO87HyqQOlBu6pjtTfFm+yvDo24sBa0V0c4UFBx0z5IKexwqQ01aCQ0nUtrkfKiIgtZje17TRzHBzTzBqPkoeyT5BGgg/JBMX9eX2id8ue2QQDuAAAHkEBVMF+deOnNLqgYnOqbut2XiUuZqFsL6OI5oJ6iHtQzCfjNQhrU/bA5IBwc1Dl3xXfqKmHDNV8O+K/8AWfmUE9EVevZdMBayD+KNwHUFrvk0qgQGqsnZK1e6tUL+EjQejjhd6EoN0k0Q1ETMhgg+QgFJC1+5bgZ3z947n+UcghbAyrxTdU+IGXrRWCKCONoZQlw2pHZUBP5nHToghBJK7PNE2Eyvdgbmd/ADiTuCm4QDSgw10J77hyB7o56ol9pDcmjrxPig7ZbG2PNxxP4nQdB9V6e01Q77SmJJUGodj7b7y7gPxWd7mnjgecQPgT800+3tBJO0eANaDmVXPZ5egjmfE6hZMyhadDTcfAuRPaBhsdWgfCOcb9SR+R38Y055HfkC70v5oBzACgbR2iGpeBzqPQKq9ovee+LZKjZa4N4Bwrpx1UcYMkE/a+0TnmjKnnUgf1QT4nOccZJOvTouXEASWnvDMcxv/fNEXnJgkFN7fqUCgKBds9qONo3VFUzCXP6Ir3IGaCShbxdUDuimY6nfRLJCihOSnWlyB+Z6i4X0eUXICowuo8ILXY3VCAmfie7kaeScss1Gl3AV/ohLMeOp1QE1Vci+8d+o/Mqw1VdblK79TvmUEzZipKzOKh7M5SsDkH0Bd9tE0Eco/GwE8jTaHnVOhU/2a3mHQvgJ2ozib+h2vk6v8wVyAQfKdwQuLyW60wjkTq7wA9QpssYK02i3+UPO/wDidzKibskLInEaur13N/1KRu3C2LE45ZuPEnQfJB0OwCpO27jrRMOl5qOntZe+vkiGPqUDskuaUxyEc/NKxoJGxTFj2uBzBqFO3t2pdCwgUkdkS14Dma7Jc1wI1zG9VZs24o+1siNjkcD8Qyxgj+F2JxI45x05ZcUENa7XJaJDNKaveczQAUaA1oDRkAAAAOScwZLjmgFg0o2p8Sf6J5wQR1Sx4cDmDUKWtbRI5j9xb+whZbNknbuyGE/hOXj/AMFBJWeLJOFgxtHEkehP0XWyAJJmBc3qgfbZXOAx4dnIU3/06JToUh1ubpvXjOEA1oGShLU6jh1U3OVA25yCXjk2COYH1TsQTEObKjfn5pUROiAkFV20ZSv/AFn5qxNVbt5+K/8AUUElYyCVLxxFViCUhT923gdHILV2NtRitcTq7Jdgdwwv2fmQfBbWFgkNsbuyO7ruW82KQPjY/wDO1rvMA/VB8pNePcgDXEQemo/zFetT9ho5fUros7ozR4oHeh3L1ubpyqP35oBYWomtE3CluKBLdU41tdcklpTc0w3HRA8ZfGiZ+3YcqA9dK80JJKTySWMJQG2aUucXOzJ1UvBhUVBFRFwxmv7AQSDoaof3Ya/Pf9P+U/DUIaZxMxqDsgaimorXppmgk42t4JMkQqKa/wCyHY8pxr9odCgbhiL9WYcO/Sp67+qWYiiROmpLUgCnDhmVDWqSqlbVaahRE7wUEtcLsTCOH7+qLDc1FdnJaSEfmafRTThmg8q/NDie8/xH5qwgKAs81CeZPzQKZZ6ao+ziuTUts0ZAxBHWWeMd0IH7NZKCrlv9wR/9LBn/AGMf+RqwcNc6n5VrtyXzhs0DSRlEweTAEFItnZZsrWgjVVntr2TfDR0TS5ozcBmRoK03jJaVIcmpJPxfBBgjSpO6rjtFpdSCF8h4gUaOrzQDzWy3fYYjOSY2VrrhbX5K12ZoDiAKDkgzHsx7LQCH21wcf7lh2P8AG/V3QZdVQe3sjH3haBE1rY43CFjWgBoETQw0A/iDl9Et73ivmqTOaWv96/8AzlAJFYyUY2zhoT8eq6AgZYE86BxGzrwOSfgCIZogEdWKMudm7QAcdwRd0W92Bsdpj9/EO7U4Z4h/2pdw34HAtyGQQN6HOPqfoi49EEmbtgfnDaWitdi0AxPbw2xWN3WoTY7PT6tY19WmmCSJ5PGgDqqPeExA0YnZDu/UIJJtxWlxqyCbCB+RxHUFctVxzMr73BDpnK9rddNkEu9EDE8gUBIFaUGQpw6I6JozyQRdoMLO5WZ+ebmlkTTuIadqTPjQaKMtsxJq6mI5k4QMyBw00GSnrWwcAoi0jvdUAd0vpOyu8081aLQ3NVCzH4jf1D5q5zoGHZAngK+iq9nkFc1Z7R92/wDQfkVUmILJFZo3UOIackZFdfAqsRK13KdhAVZbK5urqALU7u7LymKMl1CWNJB1GyMis3smcsQOYMjARuIxjJb8U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4590" name="AutoShape 14" descr="data:image/jpeg;base64,/9j/4AAQSkZJRgABAQAAAQABAAD/2wCEAAkGBxQTEhUUExQVFhQUFxwVFBcXFxQWFBUUFxcXFxQXFxQYHCggGBolHBQUITEhJSkrLi4uFx8zODMsNygtLisBCgoKBQUFDgUFDisZExkrKysrKysrKysrKysrKysrKysrKysrKysrKysrKysrKysrKysrKysrKysrKysrKysrK//AABEIAPoAygMBIgACEQEDEQH/xAAcAAABBQEBAQAAAAAAAAAAAAAEAgMFBgcBAAj/xABDEAABAwEFBQUFBgMHBAMAAAABAAIDEQQFEiExIkFRYXEGMoGRoQcTI7HBFDNCUnLwYpLRQ1OCstLh8SRjosIVFrP/xAAUAQEAAAAAAAAAAAAAAAAAAAAA/8QAFBEBAAAAAAAAAAAAAAAAAAAAAP/aAAwDAQACEQMRAD8AUEtJaEohBxyVd4+K3qkOKeugVmaguMmrUVHvQ0neCJYNUCLMczlXllU+akSgbIM0cg8F1eCDvq3e4gklpUsaSBuJ0FeVSEHbyvKGBuKaRrAdMRzP6W6u8Aq5ae38A+7ZJJzNGNPnU+izO9bU+WQySOLnu1J+Q4Dkl2V2ygu0vtClPdgjHVznfKiT/wDfJz/ZRf8An/qVQBS6oLezt+4d+AH9LyPQgqQsfbuzOykxxHi4Ym/zNr6hZ3MUDbXIN3s8zXtDmOa9p0c0hzT4heesS7N34+ySiRpJZX4jKmj278vzAZgrbcQIBGhFR0OYQNuSmpKWxB6TQqJsOrlKTnZKi7vGTvFAiy99ykrmGbuqjLD3nKWuYZE80Eo5KSXJVUGBwdoWbnUR8F8gjvBUKicY1BogvVp4J+zXmGuxDVZ6yvEoqKVw/EUGnM7SmtSEfB2mFDUarK47W/ii47Y9BqFi7SR1zBUtFfkTtHLIorxcNyMs9601B8EGtRXlG40DhXhVdvWyCaCWL+8Y5viQaHzosyuZ7rRaGYQdk1cc8gtXjFAEHz5aDkK67+qdsLqhOdoYsE0zPyzSAdMbqIa7zkUBoOacTGLNOtQNyqNtz81IyqItztpA7Z4i9zGDV7g0f4iB9Vv+DC0NGjQAOgFFiPY2LHbrM3/uB38oLv8A1W4SIGUtpSV1qBNpOyVHWLuuR9rOwVHWP7soGrvPeUxco2fFRF36OU1c4+GEEg5LCSUtBgz+ybdxPmh39lHDRyvJu2QfhTRsrxq0oKK+4ZW8CvRXLM40aypV1liNNCPNSXZcbbqhBnTbqmBo6Jwpyr8koWZw1a4dQVsMcbS41AT09jYWZtCDHo4eaPsN3ukcGMzJ9OZWoWa54SM2DyCMsl1xRmrGgHkEAvZ25WWeMADaOp3kqXXl2iDC+2rf+rtAH9671oVHXfE4DMU6qwdo21tloPGV3oafRAtYgY930SwE97vgF73R3inXL5oBntUTeFmdWoFRy/opiR7Bq9g/xt+VUw6WP+9Z4Yj9EBXs6Fbxg5Y//wA3raXhYx2ft8NntMc5fiwYqgChIc0t1J5rRrs7a2SdwaHljjkA+gBPJwNPOiCbolNXiEqiAe3dwoGzfdFGXi7YKDZlF4IGbEdhynrqHwwoCyfdlWO7RsNQEnVOJs6pxBWYr8gd+JvmE+LdEd4WSm73jck+5kHEeJQa273R4JpjWNqRRZP9qnbo53mUkXxaKjbdqg12zGtSi5e6FGXFUxAnWikp9AgJsYyRKHsmiJCCrdv79msscZhAGNxaXkA4aCoAByqc/JZ5P24tx/tyOjY/9K2C97sjtMLoZBsu0I1a4d1w5grEe0lxy2SQxyDLVjx3Xt4j6jUII60XtM5xcX1c4kk4W1JOp0Qstun/ADv9B8lK3Vd2J1eGqdtFmjqQXBBXHySnWR38zimTATqVYDdzToQei8LExmbjT5oINlhduSn2VzcyFZrNJCNM1Ki72Ss2aUPogokZRDUdartwvLf3VBBBsXs/vF09kbjJLo3GOp1IABbXiaOA8FZCq92AsBisTMQo6QmUjk7u/wDiArCgGvHuFCOHwfBFXl3EJMfg+CBqyD4asdhGy3oq9ZB8NWWyDZHRA5vSiElozSyEGPQ9prO78Q9EULxgfoQsVCcY8jQkeJQbO/3JGoUbLY2FwoRqs2htcg0e7zKsPZGd77Q0FxI5+CDbrqjpG0ckVaBokWNtGBOWk5hAVZRkn0zZ9E6gUENel2RWiMxzNDmnzadxadxRIXWlBkVy2WkUoOrXFvPJV68Iia+6ikcAaF1DQnlT5q63fCfiB9CXSvrlT8RAr4BSH/wzHDiOpAHgEGf9nLqeZgHN2aEmifv+7XB5wjLiaLQbpu5jHOLAAGimXH90Qk0TP7RtW1zOtEFDsFkmA7sLhwcRn0oahWe4rKaOxNLa5ka0PCoyKskF2RgVa1tONBXzQ9reG5DRBUL8sh99lXa08F3sn2MfPOXyilnY6uoIlOoa0jdxPgpS8i0tqQXAa0NDhJAdn0Vg7CWUxxysqSz3mKOvBzQf6ILERw0SSEtcKAG9e4hrX9yib27oQ1vHwggTZ/ux4KyWYZDoq5CNhvUKywaDogU3VKquM1Xig+PwltTaW1A+wq2+z6Ktp6AfNVGNXn2ZMrM49EG0xDZC5aNUtugSJztIDIdE5VNQ6JwIFgrqSCuoKbfEWCd/N2LzUZeF9lrcDO8cgrR2nsowh4GdcJ6UJHqPVUa82iIGTedkcq6lA3Nf8sGQILQBnQip/FXj15piy9o55XBp922IjPI4s+eigZrRiywSFtc8NaHfkaUTsckrcmwyOaBllXD1IQWiO8HwkMLsTDm13LgeiMfOX/vcoK7Lb70e6e0g5FpIpnv8VLQtoOmSB6yuYHUfpQ5bz/srpdEdIhT8W14HT0Uf2fsMboA57GvxPc4Ymg0ps5V00PmpxAhdIXivII69tB1Q95/dhEXrq3qh707gQLjbss6hWKLRQEY7g5qfj0QKYvVXmLhQfHwS2pASwgfYtB9ljdtx5/RZ6xaV7KWanmg1sbk1KdpObwmHnaQSEZySwmo04gWugpK8EAd+sxQP5UPkQqQyklWOGQzV0vq0tDPd6vlq1jRqSBicegAJVDNpwS1Oh+aBNrbK3KEuHIZ0/wBkE+G0E/Gc8t56eWimZb9aO7qd+9NC/tzyHV3ZUQJFmo0EDL1Qlpn2cI1KRb75rk1C2XPM5lBpdwNw2aIfw18yT9UeU1YWgRsDSCGtDcuLdkjqCCE8gSuri5VBHXodpqZvQ5N6p28DttTN6/h6oCYhmxTzFBwjbYpxuiDrFxKYElB8fBKakpTUDzCtU9lTNivM/NZSFrnsqZ8IfveUGlDXwTH4k6zXwTLO8gPYnAgbTeMUffkY3kSK+Wqg7w7bQsyiaZDxOy31zPkgtgUF2i7UR2UYRty7mA5N5vO7pqqNePam0zVrIWN/KzZHmMz5qDeUFs7G3i+0XkJJXVcY34eDaAUa0bhTEpTtpcBAMsQ2dXAasO8gb28t3RUC67yNntMM26N+1za4Frh5OK1ftXfRgszXxhpe8jBXNuGmJzsjmMPzQY/aLVQ55c9xSPtQUhedshndV0boHnVzBjidzLMnDwqoM2Q4iAWmh1FcNAaV00QSdnBcctFeuyNyYnNkcNhhqP43DQDkDmT4KAu+CzWfCJH/AGl7gHNjhHw6k0Ac40qa5U9FeOz3aJsjnRvjMTmg0aTlRuRboKEZ5U3IK7bL9fYrytDDtRPc2VzN/wARjSXN4OxYuvqrzYLdHMzHE4OafMHgRuPJZL25tzZLyc9hBaWhlRocLR9S5NXdb5IXYonlp30ORHMaHxQbIVzeqNd/bh4oJY2v5t2XeWh9FY7D2ms0lNvAeDxh9dPVAq2n4oSLzO0xLncHSgggjiMwkXj32IDLN943opxuihrIPiDkFMjRApmiaKdbomyg+P0oJK6EDgWzey5lIG9Fi9VuXs2jpZ4+g+SC13heDIGOe85DIDe47gFQrb2kmkJ2sDTubl66lc7YXl7y0OaDVsewOGL8R88vBVySVAa+RMuem3SZBMyGoQF1SHOQlmkeMnabnfQ8U5jQN2vToQfVOWm9J2lvxHlrW4WDEaBlKOaOAoadCuWpuwU7DZg9zQ44QTSuuGuQNOFaV5VQDvvIGhyFKHCQa0odMs61GfJKtV9sNTgDchQDQ0FCaEk5nPxVyub2dPJEsrtkEHDQ1c1pyrXQEDRWG/fZnA8Y4AGSDSubT4HRBkdsvJz66Q4Q0EDFifuLg01xHeRUZacFM9nb3ETwamdzauaGh5OQrXIbt44VRtuuySzktns9SRQOAqBQg1aa5HKnQlAljWtMjGFpNWVw0BxNLSA4ZE0LkEZektZBJpWQk0/iJqPVHDko+8W7B5Z+SMidUA8kBLUvEhxJ4fJNNkJca5bh/VBM3fb3xHEx1CPI9RvVksvaISSM94A06VB2a9DoqTHIlxTVCDY7EPidApUaKqdh7x98w1NXxgNdzH4T6ehVs3IFN0TSdGiZKD4/XQUmq9VAslbZctu+z2DGO9hDWfqIoPLM+CxEZkLTrfaaxxxDRjan9R/oPqgj8Va111Q882S577PJD2p4IPFAe3QBdBSYDkvNagdO1mkgZpqN+F3Ij1H7KKibjc1rc3OIaBvJJoECXCrD0SmDZHRW7tt2fhs0URiBDiMD6knFsk4qHQ1bu4qo2c7IQbT2QvP7RZWOJ2gPdyfrblXxFD4qeD8llPs6vb3U5hcdibTgJG93zFR1wrUS7TLXeg7aIA4bQBWXe0rBG+OGMBuXvHgaVNWsNONA/wA1qhNFhnae8PtFqlk3F1G/pbst9BXxQQtszYeiVZjsDok2vunovWHuDogU9tUlhpqnTyCbk0QOl29N2d69VMwuzPVBdOwt5CK1NBybKPdnkTQsPmKf4lq7tFgUTzUGuY0PDgtwuW3+/s8Uu9zdr9Qyf6goDxomSn9yHKD5AXl0riB6wwl8jGjUuH9T6Aq3z2ksfXVuiiOzNmpilI/gZ494/TzR80bjVB21AHaaUJaJat5j1XixzMwajeELaSCOBQT1ldp+/RFBqjbBJkDyCl7JC6RzWMaXOdkAN/8AsgG+zPkc1kbS57jRrRqSVqPYvseLKPeykOnIyGrYhvAO93E+SJ7K9nW2VuIgOlcNp24D8reXPepa12wNGbSeABBJ8EEZf3Z9tpe0zykMbUhjQG1JFO8a5a7t6irZ2TspjLYcUb2jZc5znB3JwcdOYorDZIQ8lxLq7w6mXlkFWL0upri6lomLs9MJaOtBuQUhkpaQ4ZOaQQd4cDUHzC3LszejbTZo5RqRR44Pbk4eefQhYK1x0PRXb2Y3yY5nQOOzMKt5SNH1aD/KEF67b3p9nskjgaPd8Nn6nVFfAVPgsSarx7VbxxSRQ1yY3G79Tsh5Bp/mVGCBm2nZK5dx2B0SbWckm637IQG0TVpOXiE+QhrWMh1+iBNUFG443bhiKLxKKx/EcOaCbhdXRat7MpybK9h/BLl0c1p+dVkcMlNFonsqtB95Mz8zA7xa6n/ug0o6IdEO0Q9UHyAvAVyGpyC8jbns2OZg3NON3RufqaDxQXKO7sEbGAijRQnidSfNNSyRsGZquzyl2VaKOlsAP4kDU1qa4kDRBTDJFyWMDQomyXIXDFIcLeH4j/RA1dDXPDGsBc52TWgVJNTkAtm7F9nDZWY5ae+eM9+Bv5QePFJ7F3RBZ7PDIxjfePYXYj+Fpc4YW8NMzqSTyUreF4tYKnM7gNaoJCacAceA4qGtFt2qMGJ/EUo3jTnz0UVNeD3neBw3+KCmt7iCyOgH43nKvLogl3TNdsOlOeuDut40P4jzTV7SwNbSri0CmTi0Za56kqJjoO87HyqQOlBu6pjtTfFm+yvDo24sBa0V0c4UFBx0z5IKexwqQ01aCQ0nUtrkfKiIgtZje17TRzHBzTzBqPkoeyT5BGgg/JBMX9eX2id8ue2QQDuAAAHkEBVMF+deOnNLqgYnOqbut2XiUuZqFsL6OI5oJ6iHtQzCfjNQhrU/bA5IBwc1Dl3xXfqKmHDNV8O+K/8AWfmUE9EVevZdMBayD+KNwHUFrvk0qgQGqsnZK1e6tUL+EjQejjhd6EoN0k0Q1ETMhgg+QgFJC1+5bgZ3z947n+UcghbAyrxTdU+IGXrRWCKCONoZQlw2pHZUBP5nHToghBJK7PNE2Eyvdgbmd/ADiTuCm4QDSgw10J77hyB7o56ol9pDcmjrxPig7ZbG2PNxxP4nQdB9V6e01Q77SmJJUGodj7b7y7gPxWd7mnjgecQPgT800+3tBJO0eANaDmVXPZ5egjmfE6hZMyhadDTcfAuRPaBhsdWgfCOcb9SR+R38Y055HfkC70v5oBzACgbR2iGpeBzqPQKq9ovee+LZKjZa4N4Bwrpx1UcYMkE/a+0TnmjKnnUgf1QT4nOccZJOvTouXEASWnvDMcxv/fNEXnJgkFN7fqUCgKBds9qONo3VFUzCXP6Ir3IGaCShbxdUDuimY6nfRLJCihOSnWlyB+Z6i4X0eUXICowuo8ILXY3VCAmfie7kaeScss1Gl3AV/ohLMeOp1QE1Vci+8d+o/Mqw1VdblK79TvmUEzZipKzOKh7M5SsDkH0Bd9tE0Eco/GwE8jTaHnVOhU/2a3mHQvgJ2ozib+h2vk6v8wVyAQfKdwQuLyW60wjkTq7wA9QpssYK02i3+UPO/wDidzKibskLInEaur13N/1KRu3C2LE45ZuPEnQfJB0OwCpO27jrRMOl5qOntZe+vkiGPqUDskuaUxyEc/NKxoJGxTFj2uBzBqFO3t2pdCwgUkdkS14Dma7Jc1wI1zG9VZs24o+1siNjkcD8Qyxgj+F2JxI45x05ZcUENa7XJaJDNKaveczQAUaA1oDRkAAAAOScwZLjmgFg0o2p8Sf6J5wQR1Sx4cDmDUKWtbRI5j9xb+whZbNknbuyGE/hOXj/AMFBJWeLJOFgxtHEkehP0XWyAJJmBc3qgfbZXOAx4dnIU3/06JToUh1ubpvXjOEA1oGShLU6jh1U3OVA25yCXjk2COYH1TsQTEObKjfn5pUROiAkFV20ZSv/AFn5qxNVbt5+K/8AUUElYyCVLxxFViCUhT923gdHILV2NtRitcTq7Jdgdwwv2fmQfBbWFgkNsbuyO7ruW82KQPjY/wDO1rvMA/VB8pNePcgDXEQemo/zFetT9ho5fUros7ozR4oHeh3L1ubpyqP35oBYWomtE3CluKBLdU41tdcklpTc0w3HRA8ZfGiZ+3YcqA9dK80JJKTySWMJQG2aUucXOzJ1UvBhUVBFRFwxmv7AQSDoaof3Ya/Pf9P+U/DUIaZxMxqDsgaimorXppmgk42t4JMkQqKa/wCyHY8pxr9odCgbhiL9WYcO/Sp67+qWYiiROmpLUgCnDhmVDWqSqlbVaahRE7wUEtcLsTCOH7+qLDc1FdnJaSEfmafRTThmg8q/NDie8/xH5qwgKAs81CeZPzQKZZ6ao+ziuTUts0ZAxBHWWeMd0IH7NZKCrlv9wR/9LBn/AGMf+RqwcNc6n5VrtyXzhs0DSRlEweTAEFItnZZsrWgjVVntr2TfDR0TS5ozcBmRoK03jJaVIcmpJPxfBBgjSpO6rjtFpdSCF8h4gUaOrzQDzWy3fYYjOSY2VrrhbX5K12ZoDiAKDkgzHsx7LQCH21wcf7lh2P8AG/V3QZdVQe3sjH3haBE1rY43CFjWgBoETQw0A/iDl9Et73ivmqTOaWv96/8AzlAJFYyUY2zhoT8eq6AgZYE86BxGzrwOSfgCIZogEdWKMudm7QAcdwRd0W92Bsdpj9/EO7U4Z4h/2pdw34HAtyGQQN6HOPqfoi49EEmbtgfnDaWitdi0AxPbw2xWN3WoTY7PT6tY19WmmCSJ5PGgDqqPeExA0YnZDu/UIJJtxWlxqyCbCB+RxHUFctVxzMr73BDpnK9rddNkEu9EDE8gUBIFaUGQpw6I6JozyQRdoMLO5WZ+ebmlkTTuIadqTPjQaKMtsxJq6mI5k4QMyBw00GSnrWwcAoi0jvdUAd0vpOyu8081aLQ3NVCzH4jf1D5q5zoGHZAngK+iq9nkFc1Z7R92/wDQfkVUmILJFZo3UOIackZFdfAqsRK13KdhAVZbK5urqALU7u7LymKMl1CWNJB1GyMis3smcsQOYMjARuIxjJb8U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4592" name="AutoShape 16" descr="data:image/jpeg;base64,/9j/4AAQSkZJRgABAQAAAQABAAD/2wCEAAkGBxQTEhUUExQVFRUXGBsbGBgXGBcUHRwaFxoYGBgUGhgYHCggGBwlHBoVITEhJSkrLi4uFx8zODMsNygtLiwBCgoKDg0OFxAQFCwcHBwsLCwsLCwsLCwsLCwsLCwsLCwsLCwsLCwsLCwsLCwsLCwsLCwsLCssLCwsLDcsNyw3N//AABEIAMABAAMBIgACEQEDEQH/xAAcAAABBQEBAQAAAAAAAAAAAAADAgQFBgcBAAj/xABEEAABAwEDCAcECAQFBQAAAAABAAIDEQQhMQUGEkFRYXGBBxMiI5Gx8DJyocEkM1JigtHh8SU0NUIUU2OSshVzorPC/8QAGAEAAwEBAAAAAAAAAAAAAAAAAAECAwT/xAAdEQEBAAMBAQEBAQAAAAAAAAAAAQIRMUEhURJx/9oADAMBAAIRAxEAPwDQmLgCVopQYP2WagSkOaUUsodqSG6kjDXC3x8UXQXKXoABbT9V2m9FDV4NQAgCu9WiH4FKpSqAZkHYkdXfuTkiq91R1BAA0F1rPWFPyUfa8uxAyRxESTsYXaAqQNQ0nC4CpCyzOJlsn0jaXOfo07u9rWl1SBoDXcKVqb0CtXnynADQ2iFuNxkZ+aU3KVnd2WTwk7BIz81gEuSXNNCy/XdSm4/BMpYgDSgVfyW30uYUkx3rB82M8rTYiNB2nFrieSW/h1sO8Las1M4IbfEZYatLSBJG6mkwmujWmLTfQ7ttyVmjlPwzcusCNyXi270UjCawqT0Po8nulMKqVjb3D/dPkU4VR+bg7pl+pUDP1lLQzgfktAzZr1TFQ+kQfSGcCpvAe5o+wrOVWM0PYVpIqlFOx7lLZVZWA8FFRuUxb6dQd4VTlKs+zEHbnHH5qLzab3ruJ8ypPMV3ezjj5lR2bI794O0+azUt4Zchlt6O8USaINLuPjqXtHFK2euSW3wK2Yg0OC85qK9qSWpGHRDcOKMQkPH71SAZXabF5w1a0poQZJCS8pcn7IZv9a0w4Aq/lW2yTHqoPZFznHXgaA7KBMukjKcjGRWaCvW2jSLtEdoRso2g3uc6n4VdM2c322aNjSAZA0VOpu0DbTCutLWyMsz82BBHJpN0HyP0nUNa7ieamxkSEV7I1nmaEnjcFIFmv9UNuGK01IW1IztzXbIzQjo2u74k4rLsq9HdqZVwjqNxBPFbxMBsv2KBy7IQ015UUX4rr55tuSZYyQ5hCNmtl59htLJ2CoF0jMNNh9ph8wdoCt2WbfU3/FVHLVnbc5t1cU5ltNj6KsNojmiZNEdKORuk07jtGojAjaluFMFmfQflonrrE81FDLFuIulbwI0XcjtWoTNKmzSoA1SlmPcu4HyUeRUBStjHdO4HyRBUXmqKRNIuVH6SG0nYeKvOaP1I4qldJje9jO8pXkN3M49nYraSqlmbe08VbHOoFMN0KZtf1JG75KHjCmraKwk7lU9Ks7zFb39o5+ajs3BS0P8AePmpHMY/SLRft81H5un6TJ7x81nVLo69D9fqiuahuoimlo+PFOHDkgsbROQLtq3Yht9BCcf2RXCl6A47fW5AJdU1uXMF6NutJckp4JRcKUSa3YLjHX7kgST+i8wpZFcPW9IYO0PjwSCo2GQS5ckrTumRMaNlG6Z8S8eC0uB9L9qyXMcl+UbTI723TSVrqAeWBvEBrRVao7HgqlKnj3XYps52KK0avkm1tkAbUnBVaIZzuvryp58FXctkuG4Y/KimLfag2NpJAJqOFP0VIziy9Z20Dn9kb6VOw+HxWdVFCzmk706hfRQFsNWhTOceXoZnVYCPWCinAOaqxTRsxsrCy2+zzONGCQNffTsP7DidwBryX0jaG0JBxB8l8p2hlKhfT1htnXQQSi/rIo3V3lor8QU8hiW4qVsB7s81GkqSyeOw5TFVHZqHuqbz81T+lBvbiuvqVbs1Hd2R94+ZVS6VPaj94qfB6HmSeyeKtkgKqOY3snirgkp6M0U1aD3PJQrQpeUd1yVRNZ3mN/N2gcUwyHda5B94+akMyP52fn8VH5GH0yX33eaz8UuwCS9lUY7EivrBBpat+xEZ2rkkrhu/MLoYiSC5AIRi4HHzSHNwRRAHNvQnlHcPX6IcjVNUE0ldp6K6F0pAit1yXCbxXbUobRVLY1I1L6NLKf8AFWrrR22uJpqBL3VPxPirTl5tollbFC24ULnF2iB4XkppkzJ5jylLJTszxaVQdber0qjViLt6kM4bDaJWFkEnVF9A6Sl7WjEChxNw8UeBR88GWiyuGllJkf3A1zjU4k0dgPzUtmNPNMdCW0de2gqSKUvrUbQVGZ3dHAc6zlkzWBgPWOLXOe5x0MKGlKNJAupU41VnzWyKyHSkYC0uAadVQypB0cAe1qQGddJeW5YbW6Jruz7Qv23fn4qEyRbbMGl74XSuDdJ7z2qUOptDcNp5IWfs3W22T7lG8dfjepHMuCOSGaN0LJA9zdMPcW1LalmGFKuw2lHzReq5lbKbZXgtYGtvApjQ7d9U3szaXatSs+cWbMjdECOJgFQ2OKriddXOPFMMpZNNna1rr3UBO0V3JywtVWbW2jlt3RBlgS2ERaXeWdxaRr6t50oyN3tN5LGrW2orsVr6HrQWZRDQezJE9ruQ0x4Fqq8KdbUSpLJ3suwUc/mn+SD2XBROrqLzS9l3vnzKqvSvjGfvK0ZpuukGyR3/ACKq/S5hGR9pLw/TfMF3ZdxVzpcqLmE65yvLzhvSgeGIU9KO5u2KEHyUyfqeSqFWc5lj6fPzUfkYfTpdmk7zUjmb/UJ+aZ5J/n5ffPms1Ls5pSKIzwhhOhKNdWorhqSnMr6qhgeilrZkDhuSJJLxqS5DchOvA3JGJIUNxr6qhOJ1euS82avrakbpuPmvE6ivEBJCRlg+sUsYbELrF7S+KAFkyxhk1olvrI6Miv3YtF1Ph4KwRX81Fh3YB+y6/g6ieWaT9OaqEcOhBOCTOygNKdkE+KFlXKDYGOkcRQBRlly4AWRzMfG6WHrA9zaMP2maWpwbQ0OpO2E+f84hW1SnW5xJ53+Se5qz0ed+PJROcNvBtU5AqOsI5VpVCybai2TT1Aiu8a1Otwb+tby1bups4cGgvF9TuN1fFZVlXKBle55NamqtudOUhJDVpqCPQVBJSwh5V3TuI2hXPocs9beXfYgkP+4taPMqjyOoFq3Q7kxzYp7U4EdZoxxai5rCXPfwLi0A/dKu8KdaJIVJZKua7iogH9VL5INzlGPVVCZqYyj/AFHf8iq50u+zH7ysubA7cw/1Hf8AJV3peb2Ge8EvB6h+j93tcQtEAWb9HxvctEaUjKpRSwHc8lF6ipYDuRwVYlWdZm/1GfmmmTf5+b3ynWaV2U5xxTXJ92UJvfKzvFL0WJACI3UuEKgd13LxPilNbXahuFFozJpXmhyXXYIgSfX6pGbvNUEeBRy0JBbxFyk3g5dZiNSRokX+a81yDFIXaLrRX181xMnmzUDtYI/ZObK/shMpLkWym6iICcsMjcA6c9006Th9og1DTtFVn8+c0r7VLM6XSaHODWuOixjWVGixuut+k47lcc8Y3mzFrGuJJAAaNIkkjAayoWzZqTFrbrPZRSlS02h9NekTQA1SoZ7bZYrYySbR6tvWsDSGgNoaNcCB/urv3KrWqyGMm81FLqaiO0CRsIpzWrZ8WCMxsDbeWtjBrFHA11SbtIUeA3A4grKpZDUhpJA1uAB50VYlR45zQt1EVpsTRT5sY6iS0HHRa0DfrPKigZLgnKml5Ot/UTxTUr1T2uIoDUA9ptDdeKjmvpW0toSNlw4DDgvl7RqKbVr+YnSKbZJ1Fqaxkrvq3tqGuP8AlkHB2y+9GUOVeib1KZJONyiy28qRyU32lM6uozNw97P/ANx3moLpf+qb7wU3m99daB/qH5KF6YPqW++1Lweq10fntO5LRWlZvmAe25aQwJGI24FTkf1PJQDjcVPRk9VyVYprNc1D/FZhxTWxmmUZvfKPmsP4rNz8k3s/9Sl98rPxa81uuSqXb1wC5KbwTI+jdtXHOSWBe1HBaoDPDBIJSwxCJ1KQE9coiubihxDiEjLIokFqW+QJNK4FBltwSHgogK48JgF+1dYda6TqXKpA7s7q03LlpY5xAwrr1prHLoOGsEegnlptlGi6pKZKnnLkeXqnCIAAt0DSlaE1NNv6rPLHmoZmdZGR1QcWneWnBarlcuIa4u0WDRJG2gI8yDyVNy9bRZo5GM9nEUuHarUDlRT/AIev1Rss2wNBhGAqK88VAWh1US1TFzi460iy2R8rwxgq47bg0DFzjqAWsmmd+kwGgc7ZcOJw+aaBPcoSsqI4742Vo77bj7Uh46hsTOioNYzD6RhJo2e2uo80EcxwdqDZNh+9r1rXMkx3u2/uvkzRWr5i9LIha2G2xkta1rWzM7RAbcNNmJu1jZgpuP09tEyHdPaPfPyUL0uDuPxNUnmplOG0yzvglZI0vrcb6EDFpvCjelr+X/EFn4tUswD3juXzWkMcR4LNMwT3ruAWmNbcpMp7cOKnbP8AVclBuAq318FOxDueSvFNZrmyP4rKOPkmdnFMpy+8U7zb/rEo9YJpF/VJfe9BZ+KXuMpQXgFwm9MHocu0uQ2RlGIuWiAjck6JRSCcbt65ePJAN5DqQWo0wqhOFVJhvSmldIQzigxiVxcY3xXnC9MOjeuuFVyutcc6gqSANZ1ADEkpAwyvbY4WsEjgDLI1jNrnuIHwqOFQmNrdKRVva0SCRgbiDceSzfOXLptlvh0AS1s0TWN2NMjaEnVpmh8AtUy7Z3RSPAqKuJ4g7NqLPmxL9UvLucxkHV6JqdQvOsKqZSnktFGUJI1C886YK7vyC5/1zjFF/lRNJlf7xFS0erk6yNm6LVI+GMxwQxaPWsjcHTHTB0GEi6MnRN9SRQ60oKyuy5EllmbBE3TkN9AbmgYvkdgxo1qazryeywWZsDHaUtove6lCY2/3UN7WE3NbrALjqWyf9Ls9jifoMYyIAuku9sMvOkcdBv8A5ErB8sGS0zPnnPbkNafZbTss4AUCvf6lW2x1wThtmUm2zAE12pTWYKv6LSJtEVLtpp80RlmR3R6UrRsDj4UCe6Gz1gi0aMbO18bw+NzmPbg9hLXA8RerVbc8bRaYOptIEhFNGUDRddT2wLncQofQuJ3JMg1BTbs1w6Ph3zuC1HQuBXzw0Fjg9jnNcLw5poQdoK03NvpIa4NjtbS1wu65oq12rSe0XsO8VHBTo9rs/EKehd3XJQ0RZK0OY5r2nBzSHD4Kchb3fJPEVmebrf4xJ61JoW0ytN7/AMk8yA3+NSAbPkmkh/jEvvfJZ+LX04LrWVSgxEDbtapLwIJw+acQtrySAV5rloh0jV80l7arrnXpIOr9UjCpf69bUOSNOHuOITcu1JG87BDaL0UhIAqgOUvStFcNQUQXhADDb1n2f2cekXWaMjQrSV32jrjFNW1W3OvKrrLZy9ntudoMOoEgkuPAA86LHIrM9tofLHUaEZcyhN0lNDH8VeaAeNkD4LjWRo0Q5pLSDc68XVHZw3VUpkrPG1Wdz3y6E8bi156/ScWUaGgMpeLqHfdvKjp5YmOb1jai+ruAuHmFGW/K8kzmQwRk1LSQRoklhBNb7mg60oKuWUc53Wpga50UDK9uOFxcCXG7rHC95GzDFQGZedbbFb7S8UMbyGkA0Lg0loYytwq6hqcADtUXlSzOgLiIWxtdUB1XG/cBcDQqvZPsBkcxu0jwF5+CrGela2bpEzkEmjZ4nAtudM9pq03Vjhb90YnaaLPLULwRgbjq9ak/tIAoABTVw1ppKyopt2+fNTs0fM3mPI7EqMUqk2iRoppEA0Na3Ya9+pCfbI/tj8lRE2MVmqdTD8SpENTDIBq6R19AAPM08lMOF3D0a+taWXRDd7KY6vVEiODUbr0STH1tTmmobqc6gKTNP8NcSbgPE8PAKOtVpruA1esVOZWHYDRsCrshAxNT+6rH6VesOUprPJ1tnkdE/a3XucMHDitx6OOkplt+j2gNitVOzS5kt39tfZf93w1gYFLLqCH8tfzGxaRLdcjNpluQU1fJMXimWJPe+SjuinLzrTlFpndWbQppG7rNEe171MfFSlpb/GpOPyWNmmku2htwBS2mtV6PBdDdSogWmicNvQZLyV2JUkl8exJaCnOP5obmhFhgyPXA3kuPC4wpAl5vSQUp2G9da39UGSBrKLEbwF4BelkbG1z3+ywFx4NvKAznpEtunaRED2YWgU+8+jnHjTRCq9jzibHLJFIe7DCW11OuLhzoPBKmtZe6SaT2nEvdzNaeQ5KlwDrJ2a9J48Aa+QSxmyt0lM5rbI9rC8Nbd7Lbuy03V+8t1yHmBGMmR2aWrJiOsdKPbZM8VqNtLmlpuoKLJzZGSz2XTFdK0wsOsUfKwuHgvpJ2PNXj9hXr57zyyLbGPijlhdSpBe1pljq67SqBcKEm/CiC+KNl0bQAG6IO0DE87/Fa1n3l0xWUMYaSWhzmCmpjTSV3hQfiCyd5FRq2DcLgFnl8+KhnOdaZlxv3I0pqdrT8aY+uKbSP53U+CAY5Yswc0kYg3KMyWyNxo4Guq+imHyAVN13lddvOCr5mo8ubdfVXjxNXGJoaNFgFLsNpvv8ABIlNNm7gh2CTSZXcEieS6+/0FGlEsNXJ7Zn6TrxdeT8BT4/BRcb+0N3lqKlMmDsuJvNQBy0j5lFghtlu0aJpr10VYc6qlMqXv53pNmsdBUq8fkTemcVmXZo6J+6nwUfaXXpyhyzWp8UjZY3Fr2ODmOGpzTUHgtJjzsiktLbdg54GnHscAA6h2VvHFZdVOYJS0EanYoyx2JdNyk6TowQBA4gj7Q/JN7X0juIpHEA/7JdqWR2e16PIUCcPnqBpNIP2v1UWVW30ewpOvFKc4UXIhVUQpddf4oDnlFLcaoQQRJcuNASCKXea4QkYpFMUprfQQwUXmgOtCrXSLbhHZOrFNKZ2j+Fvaf8A/I5q0tZ6wWX9INvElrLP7YGhn4ndp/yHJFCkZetGjER9o08LyojNqOs4P2Wk/IeaJl+epaOfM/sjZoR1dK7Y1o8SfyT5iXq02Md9ZibqWuzf+5lV9DuF/NfNWUNLq3FntBuk07HM7TSN4IBW1535w6GTxLGaPtLWNivw61oJcPdaSUY3UFn1nedWVevtEjh9Wwujj3tD3Fzh7zjWuwBQD+ezw9FHpQNFLhQDhs4Ju+ores1mcjKCo+HwPK9R9ttOiKu1ouVcoNiBGLiOy3XxcqtPM55q41KvHFNpdqtJedg1BDjZU0XAE8sLaGq0QmbP2WD4fsuykXePiLvmgvNAK8aeXrcuNf8AOu/Ys1G8cneevW1T9mNI78Tpc8PyVXY/vB4KzOFIm/HdUnA6kZHDNzG44rwaHXE8Bqpea+SDI8k0aKk4ACqdWfJ5FC80pdQbd+5II7Kb6eyDX9/jgo6Kyudebgp/KEWlqoN9yjmkMG3X4KpfhU3e1rBdfvTWSSqLKwk1QXMoqI4gGkBu9VS9NzhSuvDgm9mN9K0qnUM4aCCDXaNaKH065x3rzfWpJNy6BrChRddqQRvXTQ6klMEOGrausSHJVEg89EifVCS4ymBbTa2xRvldhG0uP4RUDmaLCbZK4gvde95LncXmrviVpXSVlPRhjgBvldpOH3GU83EeBWVZUmoKfDnVK9JXcpy1cVNZqR0ie8/3SAcmj8yVXbY/tK35Lj0LPGMOzU8SdL5hVlwp07kxFeKlhbXPgs0Rq0WaExsvBvLidKmqrWsHJQ+nU027FIxjDms1kSUrhiR81W8s5a0OyyhfrOpv5m/kvZxZwX9XCbxc5/ybv3qrK8cf1NrpJJJJqTiTfXivLq80LRJTG1KeNGik2aLWluN/BIJG1to3iPyQNPsotqfVg3Jix/rh6KmRRq51H13q1Wqj4o+1QaLSdeIOHxVRkN6t2QSDBG7FwBaNjaGleKWQgrWthaTTtHkaFRVqyi8mjaX8ynk8bpn6Lb8NJ2N4qPknYs8dnbXF239duCnhopuS6DrLQ4hoHs1vO5R8k+m7S0Q0D2WjAbk6t8z5n1Nw1Ct2/wCSEyChwp6/dVCBckOjT0WetKCq71F1fWGKNlpEuZT18E8bINWB1HUkWoBDicNeCo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4594" name="AutoShape 18" descr="data:image/jpeg;base64,/9j/4AAQSkZJRgABAQAAAQABAAD/2wCEAAkGBxQTEhUUExQVFRUXGBsbGBgXGBcUHRwaFxoYGBgUGhgYHCggGBwlHBoVITEhJSkrLi4uFx8zODMsNygtLiwBCgoKDg0OFxAQFCwcHBwsLCwsLCwsLCwsLCwsLCwsLCwsLCwsLCwsLCwsLCwsLCwsLCwsLCssLCwsLDcsNyw3N//AABEIAMABAAMBIgACEQEDEQH/xAAcAAABBQEBAQAAAAAAAAAAAAADAgQFBgcBAAj/xABEEAABAwEDCAcECAQFBQAAAAABAAIDEQQhMQUGEkFRYXGBBxMiI5Gx8DJyocEkM1JigtHh8SU0NUIUU2OSshVzorPC/8QAGAEAAwEBAAAAAAAAAAAAAAAAAAECAwT/xAAdEQEBAAMBAQEBAQAAAAAAAAAAAQIRMUEhURJx/9oADAMBAAIRAxEAPwDQmLgCVopQYP2WagSkOaUUsodqSG6kjDXC3x8UXQXKXoABbT9V2m9FDV4NQAgCu9WiH4FKpSqAZkHYkdXfuTkiq91R1BAA0F1rPWFPyUfa8uxAyRxESTsYXaAqQNQ0nC4CpCyzOJlsn0jaXOfo07u9rWl1SBoDXcKVqb0CtXnynADQ2iFuNxkZ+aU3KVnd2WTwk7BIz81gEuSXNNCy/XdSm4/BMpYgDSgVfyW30uYUkx3rB82M8rTYiNB2nFrieSW/h1sO8Las1M4IbfEZYatLSBJG6mkwmujWmLTfQ7ttyVmjlPwzcusCNyXi270UjCawqT0Po8nulMKqVjb3D/dPkU4VR+bg7pl+pUDP1lLQzgfktAzZr1TFQ+kQfSGcCpvAe5o+wrOVWM0PYVpIqlFOx7lLZVZWA8FFRuUxb6dQd4VTlKs+zEHbnHH5qLzab3ruJ8ypPMV3ezjj5lR2bI794O0+azUt4Zchlt6O8USaINLuPjqXtHFK2euSW3wK2Yg0OC85qK9qSWpGHRDcOKMQkPH71SAZXabF5w1a0poQZJCS8pcn7IZv9a0w4Aq/lW2yTHqoPZFznHXgaA7KBMukjKcjGRWaCvW2jSLtEdoRso2g3uc6n4VdM2c322aNjSAZA0VOpu0DbTCutLWyMsz82BBHJpN0HyP0nUNa7ieamxkSEV7I1nmaEnjcFIFmv9UNuGK01IW1IztzXbIzQjo2u74k4rLsq9HdqZVwjqNxBPFbxMBsv2KBy7IQ015UUX4rr55tuSZYyQ5hCNmtl59htLJ2CoF0jMNNh9ph8wdoCt2WbfU3/FVHLVnbc5t1cU5ltNj6KsNojmiZNEdKORuk07jtGojAjaluFMFmfQflonrrE81FDLFuIulbwI0XcjtWoTNKmzSoA1SlmPcu4HyUeRUBStjHdO4HyRBUXmqKRNIuVH6SG0nYeKvOaP1I4qldJje9jO8pXkN3M49nYraSqlmbe08VbHOoFMN0KZtf1JG75KHjCmraKwk7lU9Ks7zFb39o5+ajs3BS0P8AePmpHMY/SLRft81H5un6TJ7x81nVLo69D9fqiuahuoimlo+PFOHDkgsbROQLtq3Yht9BCcf2RXCl6A47fW5AJdU1uXMF6NutJckp4JRcKUSa3YLjHX7kgST+i8wpZFcPW9IYO0PjwSCo2GQS5ckrTumRMaNlG6Z8S8eC0uB9L9qyXMcl+UbTI723TSVrqAeWBvEBrRVao7HgqlKnj3XYps52KK0avkm1tkAbUnBVaIZzuvryp58FXctkuG4Y/KimLfag2NpJAJqOFP0VIziy9Z20Dn9kb6VOw+HxWdVFCzmk706hfRQFsNWhTOceXoZnVYCPWCinAOaqxTRsxsrCy2+zzONGCQNffTsP7DidwBryX0jaG0JBxB8l8p2hlKhfT1htnXQQSi/rIo3V3lor8QU8hiW4qVsB7s81GkqSyeOw5TFVHZqHuqbz81T+lBvbiuvqVbs1Hd2R94+ZVS6VPaj94qfB6HmSeyeKtkgKqOY3snirgkp6M0U1aD3PJQrQpeUd1yVRNZ3mN/N2gcUwyHda5B94+akMyP52fn8VH5GH0yX33eaz8UuwCS9lUY7EivrBBpat+xEZ2rkkrhu/MLoYiSC5AIRi4HHzSHNwRRAHNvQnlHcPX6IcjVNUE0ldp6K6F0pAit1yXCbxXbUobRVLY1I1L6NLKf8AFWrrR22uJpqBL3VPxPirTl5tollbFC24ULnF2iB4XkppkzJ5jylLJTszxaVQdber0qjViLt6kM4bDaJWFkEnVF9A6Sl7WjEChxNw8UeBR88GWiyuGllJkf3A1zjU4k0dgPzUtmNPNMdCW0de2gqSKUvrUbQVGZ3dHAc6zlkzWBgPWOLXOe5x0MKGlKNJAupU41VnzWyKyHSkYC0uAadVQypB0cAe1qQGddJeW5YbW6Jruz7Qv23fn4qEyRbbMGl74XSuDdJ7z2qUOptDcNp5IWfs3W22T7lG8dfjepHMuCOSGaN0LJA9zdMPcW1LalmGFKuw2lHzReq5lbKbZXgtYGtvApjQ7d9U3szaXatSs+cWbMjdECOJgFQ2OKriddXOPFMMpZNNna1rr3UBO0V3JywtVWbW2jlt3RBlgS2ERaXeWdxaRr6t50oyN3tN5LGrW2orsVr6HrQWZRDQezJE9ruQ0x4Fqq8KdbUSpLJ3suwUc/mn+SD2XBROrqLzS9l3vnzKqvSvjGfvK0ZpuukGyR3/ACKq/S5hGR9pLw/TfMF3ZdxVzpcqLmE65yvLzhvSgeGIU9KO5u2KEHyUyfqeSqFWc5lj6fPzUfkYfTpdmk7zUjmb/UJ+aZ5J/n5ffPms1Ls5pSKIzwhhOhKNdWorhqSnMr6qhgeilrZkDhuSJJLxqS5DchOvA3JGJIUNxr6qhOJ1euS82avrakbpuPmvE6ivEBJCRlg+sUsYbELrF7S+KAFkyxhk1olvrI6Miv3YtF1Ph4KwRX81Fh3YB+y6/g6ieWaT9OaqEcOhBOCTOygNKdkE+KFlXKDYGOkcRQBRlly4AWRzMfG6WHrA9zaMP2maWpwbQ0OpO2E+f84hW1SnW5xJ53+Se5qz0ed+PJROcNvBtU5AqOsI5VpVCybai2TT1Aiu8a1Otwb+tby1bups4cGgvF9TuN1fFZVlXKBle55NamqtudOUhJDVpqCPQVBJSwh5V3TuI2hXPocs9beXfYgkP+4taPMqjyOoFq3Q7kxzYp7U4EdZoxxai5rCXPfwLi0A/dKu8KdaJIVJZKua7iogH9VL5INzlGPVVCZqYyj/AFHf8iq50u+zH7ysubA7cw/1Hf8AJV3peb2Ge8EvB6h+j93tcQtEAWb9HxvctEaUjKpRSwHc8lF6ipYDuRwVYlWdZm/1GfmmmTf5+b3ynWaV2U5xxTXJ92UJvfKzvFL0WJACI3UuEKgd13LxPilNbXahuFFozJpXmhyXXYIgSfX6pGbvNUEeBRy0JBbxFyk3g5dZiNSRokX+a81yDFIXaLrRX181xMnmzUDtYI/ZObK/shMpLkWym6iICcsMjcA6c9006Th9og1DTtFVn8+c0r7VLM6XSaHODWuOixjWVGixuut+k47lcc8Y3mzFrGuJJAAaNIkkjAayoWzZqTFrbrPZRSlS02h9NekTQA1SoZ7bZYrYySbR6tvWsDSGgNoaNcCB/urv3KrWqyGMm81FLqaiO0CRsIpzWrZ8WCMxsDbeWtjBrFHA11SbtIUeA3A4grKpZDUhpJA1uAB50VYlR45zQt1EVpsTRT5sY6iS0HHRa0DfrPKigZLgnKml5Ot/UTxTUr1T2uIoDUA9ptDdeKjmvpW0toSNlw4DDgvl7RqKbVr+YnSKbZJ1Fqaxkrvq3tqGuP8AlkHB2y+9GUOVeib1KZJONyiy28qRyU32lM6uozNw97P/ANx3moLpf+qb7wU3m99daB/qH5KF6YPqW++1Lweq10fntO5LRWlZvmAe25aQwJGI24FTkf1PJQDjcVPRk9VyVYprNc1D/FZhxTWxmmUZvfKPmsP4rNz8k3s/9Sl98rPxa81uuSqXb1wC5KbwTI+jdtXHOSWBe1HBaoDPDBIJSwxCJ1KQE9coiubihxDiEjLIokFqW+QJNK4FBltwSHgogK48JgF+1dYda6TqXKpA7s7q03LlpY5xAwrr1prHLoOGsEegnlptlGi6pKZKnnLkeXqnCIAAt0DSlaE1NNv6rPLHmoZmdZGR1QcWneWnBarlcuIa4u0WDRJG2gI8yDyVNy9bRZo5GM9nEUuHarUDlRT/AIev1Rss2wNBhGAqK88VAWh1US1TFzi460iy2R8rwxgq47bg0DFzjqAWsmmd+kwGgc7ZcOJw+aaBPcoSsqI4742Vo77bj7Uh46hsTOioNYzD6RhJo2e2uo80EcxwdqDZNh+9r1rXMkx3u2/uvkzRWr5i9LIha2G2xkta1rWzM7RAbcNNmJu1jZgpuP09tEyHdPaPfPyUL0uDuPxNUnmplOG0yzvglZI0vrcb6EDFpvCjelr+X/EFn4tUswD3juXzWkMcR4LNMwT3ruAWmNbcpMp7cOKnbP8AVclBuAq318FOxDueSvFNZrmyP4rKOPkmdnFMpy+8U7zb/rEo9YJpF/VJfe9BZ+KXuMpQXgFwm9MHocu0uQ2RlGIuWiAjck6JRSCcbt65ePJAN5DqQWo0wqhOFVJhvSmldIQzigxiVxcY3xXnC9MOjeuuFVyutcc6gqSANZ1ADEkpAwyvbY4WsEjgDLI1jNrnuIHwqOFQmNrdKRVva0SCRgbiDceSzfOXLptlvh0AS1s0TWN2NMjaEnVpmh8AtUy7Z3RSPAqKuJ4g7NqLPmxL9UvLucxkHV6JqdQvOsKqZSnktFGUJI1C886YK7vyC5/1zjFF/lRNJlf7xFS0erk6yNm6LVI+GMxwQxaPWsjcHTHTB0GEi6MnRN9SRQ60oKyuy5EllmbBE3TkN9AbmgYvkdgxo1qazryeywWZsDHaUtove6lCY2/3UN7WE3NbrALjqWyf9Ls9jifoMYyIAuku9sMvOkcdBv8A5ErB8sGS0zPnnPbkNafZbTss4AUCvf6lW2x1wThtmUm2zAE12pTWYKv6LSJtEVLtpp80RlmR3R6UrRsDj4UCe6Gz1gi0aMbO18bw+NzmPbg9hLXA8RerVbc8bRaYOptIEhFNGUDRddT2wLncQofQuJ3JMg1BTbs1w6Ph3zuC1HQuBXzw0Fjg9jnNcLw5poQdoK03NvpIa4NjtbS1wu65oq12rSe0XsO8VHBTo9rs/EKehd3XJQ0RZK0OY5r2nBzSHD4Kchb3fJPEVmebrf4xJ61JoW0ytN7/AMk8yA3+NSAbPkmkh/jEvvfJZ+LX04LrWVSgxEDbtapLwIJw+acQtrySAV5rloh0jV80l7arrnXpIOr9UjCpf69bUOSNOHuOITcu1JG87BDaL0UhIAqgOUvStFcNQUQXhADDb1n2f2cekXWaMjQrSV32jrjFNW1W3OvKrrLZy9ntudoMOoEgkuPAA86LHIrM9tofLHUaEZcyhN0lNDH8VeaAeNkD4LjWRo0Q5pLSDc68XVHZw3VUpkrPG1Wdz3y6E8bi156/ScWUaGgMpeLqHfdvKjp5YmOb1jai+ruAuHmFGW/K8kzmQwRk1LSQRoklhBNb7mg60oKuWUc53Wpga50UDK9uOFxcCXG7rHC95GzDFQGZedbbFb7S8UMbyGkA0Lg0loYytwq6hqcADtUXlSzOgLiIWxtdUB1XG/cBcDQqvZPsBkcxu0jwF5+CrGela2bpEzkEmjZ4nAtudM9pq03Vjhb90YnaaLPLULwRgbjq9ak/tIAoABTVw1ppKyopt2+fNTs0fM3mPI7EqMUqk2iRoppEA0Na3Ya9+pCfbI/tj8lRE2MVmqdTD8SpENTDIBq6R19AAPM08lMOF3D0a+taWXRDd7KY6vVEiODUbr0STH1tTmmobqc6gKTNP8NcSbgPE8PAKOtVpruA1esVOZWHYDRsCrshAxNT+6rH6VesOUprPJ1tnkdE/a3XucMHDitx6OOkplt+j2gNitVOzS5kt39tfZf93w1gYFLLqCH8tfzGxaRLdcjNpluQU1fJMXimWJPe+SjuinLzrTlFpndWbQppG7rNEe171MfFSlpb/GpOPyWNmmku2htwBS2mtV6PBdDdSogWmicNvQZLyV2JUkl8exJaCnOP5obmhFhgyPXA3kuPC4wpAl5vSQUp2G9da39UGSBrKLEbwF4BelkbG1z3+ywFx4NvKAznpEtunaRED2YWgU+8+jnHjTRCq9jzibHLJFIe7DCW11OuLhzoPBKmtZe6SaT2nEvdzNaeQ5KlwDrJ2a9J48Aa+QSxmyt0lM5rbI9rC8Nbd7Lbuy03V+8t1yHmBGMmR2aWrJiOsdKPbZM8VqNtLmlpuoKLJzZGSz2XTFdK0wsOsUfKwuHgvpJ2PNXj9hXr57zyyLbGPijlhdSpBe1pljq67SqBcKEm/CiC+KNl0bQAG6IO0DE87/Fa1n3l0xWUMYaSWhzmCmpjTSV3hQfiCyd5FRq2DcLgFnl8+KhnOdaZlxv3I0pqdrT8aY+uKbSP53U+CAY5Yswc0kYg3KMyWyNxo4Guq+imHyAVN13lddvOCr5mo8ubdfVXjxNXGJoaNFgFLsNpvv8ABIlNNm7gh2CTSZXcEieS6+/0FGlEsNXJ7Zn6TrxdeT8BT4/BRcb+0N3lqKlMmDsuJvNQBy0j5lFghtlu0aJpr10VYc6qlMqXv53pNmsdBUq8fkTemcVmXZo6J+6nwUfaXXpyhyzWp8UjZY3Fr2ODmOGpzTUHgtJjzsiktLbdg54GnHscAA6h2VvHFZdVOYJS0EanYoyx2JdNyk6TowQBA4gj7Q/JN7X0juIpHEA/7JdqWR2e16PIUCcPnqBpNIP2v1UWVW30ewpOvFKc4UXIhVUQpddf4oDnlFLcaoQQRJcuNASCKXea4QkYpFMUprfQQwUXmgOtCrXSLbhHZOrFNKZ2j+Fvaf8A/I5q0tZ6wWX9INvElrLP7YGhn4ndp/yHJFCkZetGjER9o08LyojNqOs4P2Wk/IeaJl+epaOfM/sjZoR1dK7Y1o8SfyT5iXq02Md9ZibqWuzf+5lV9DuF/NfNWUNLq3FntBuk07HM7TSN4IBW1535w6GTxLGaPtLWNivw61oJcPdaSUY3UFn1nedWVevtEjh9Wwujj3tD3Fzh7zjWuwBQD+ezw9FHpQNFLhQDhs4Ju+ores1mcjKCo+HwPK9R9ttOiKu1ouVcoNiBGLiOy3XxcqtPM55q41KvHFNpdqtJedg1BDjZU0XAE8sLaGq0QmbP2WD4fsuykXePiLvmgvNAK8aeXrcuNf8AOu/Ys1G8cneevW1T9mNI78Tpc8PyVXY/vB4KzOFIm/HdUnA6kZHDNzG44rwaHXE8Bqpea+SDI8k0aKk4ACqdWfJ5FC80pdQbd+5II7Kb6eyDX9/jgo6Kyudebgp/KEWlqoN9yjmkMG3X4KpfhU3e1rBdfvTWSSqLKwk1QXMoqI4gGkBu9VS9NzhSuvDgm9mN9K0qnUM4aCCDXaNaKH065x3rzfWpJNy6BrChRddqQRvXTQ6klMEOGrausSHJVEg89EifVCS4ymBbTa2xRvldhG0uP4RUDmaLCbZK4gvde95LncXmrviVpXSVlPRhjgBvldpOH3GU83EeBWVZUmoKfDnVK9JXcpy1cVNZqR0ie8/3SAcmj8yVXbY/tK35Lj0LPGMOzU8SdL5hVlwp07kxFeKlhbXPgs0Rq0WaExsvBvLidKmqrWsHJQ+nU027FIxjDms1kSUrhiR81W8s5a0OyyhfrOpv5m/kvZxZwX9XCbxc5/ybv3qrK8cf1NrpJJJJqTiTfXivLq80LRJTG1KeNGik2aLWluN/BIJG1to3iPyQNPsotqfVg3Jix/rh6KmRRq51H13q1Wqj4o+1QaLSdeIOHxVRkN6t2QSDBG7FwBaNjaGleKWQgrWthaTTtHkaFRVqyi8mjaX8ynk8bpn6Lb8NJ2N4qPknYs8dnbXF239duCnhopuS6DrLQ4hoHs1vO5R8k+m7S0Q0D2WjAbk6t8z5n1Nw1Ct2/wCSEyChwp6/dVCBckOjT0WetKCq71F1fWGKNlpEuZT18E8bINWB1HUkWoBDicNeCo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4596" name="AutoShape 20" descr="data:image/jpeg;base64,/9j/4AAQSkZJRgABAQAAAQABAAD/2wCEAAkGBxQTEhUUExQVFhQUFxwVFBcXFxQWFBUUFxcXFxQXFxQYHCggGBolHBQUITEhJSkrLi4uFx8zODMsNygtLisBCgoKBQUFDgUFDisZExkrKysrKysrKysrKysrKysrKysrKysrKysrKysrKysrKysrKysrKysrKysrKysrKysrK//AABEIAPoAygMBIgACEQEDEQH/xAAcAAABBQEBAQAAAAAAAAAAAAAEAgMFBgcBAAj/xABDEAABAwEFBQUFBgMHBAMAAAABAAIDEQQFEiExIkFRYXEGMoGRoQcTI7HBFDNCUnLwYpLRQ1OCstLh8SRjosIVFrP/xAAUAQEAAAAAAAAAAAAAAAAAAAAA/8QAFBEBAAAAAAAAAAAAAAAAAAAAAP/aAAwDAQACEQMRAD8AUEtJaEohBxyVd4+K3qkOKeugVmaguMmrUVHvQ0neCJYNUCLMczlXllU+akSgbIM0cg8F1eCDvq3e4gklpUsaSBuJ0FeVSEHbyvKGBuKaRrAdMRzP6W6u8Aq5ae38A+7ZJJzNGNPnU+izO9bU+WQySOLnu1J+Q4Dkl2V2ygu0vtClPdgjHVznfKiT/wDfJz/ZRf8An/qVQBS6oLezt+4d+AH9LyPQgqQsfbuzOykxxHi4Ym/zNr6hZ3MUDbXIN3s8zXtDmOa9p0c0hzT4heesS7N34+ySiRpJZX4jKmj278vzAZgrbcQIBGhFR0OYQNuSmpKWxB6TQqJsOrlKTnZKi7vGTvFAiy99ykrmGbuqjLD3nKWuYZE80Eo5KSXJVUGBwdoWbnUR8F8gjvBUKicY1BogvVp4J+zXmGuxDVZ6yvEoqKVw/EUGnM7SmtSEfB2mFDUarK47W/ii47Y9BqFi7SR1zBUtFfkTtHLIorxcNyMs9601B8EGtRXlG40DhXhVdvWyCaCWL+8Y5viQaHzosyuZ7rRaGYQdk1cc8gtXjFAEHz5aDkK67+qdsLqhOdoYsE0zPyzSAdMbqIa7zkUBoOacTGLNOtQNyqNtz81IyqItztpA7Z4i9zGDV7g0f4iB9Vv+DC0NGjQAOgFFiPY2LHbrM3/uB38oLv8A1W4SIGUtpSV1qBNpOyVHWLuuR9rOwVHWP7soGrvPeUxco2fFRF36OU1c4+GEEg5LCSUtBgz+ybdxPmh39lHDRyvJu2QfhTRsrxq0oKK+4ZW8CvRXLM40aypV1liNNCPNSXZcbbqhBnTbqmBo6Jwpyr8koWZw1a4dQVsMcbS41AT09jYWZtCDHo4eaPsN3ukcGMzJ9OZWoWa54SM2DyCMsl1xRmrGgHkEAvZ25WWeMADaOp3kqXXl2iDC+2rf+rtAH9671oVHXfE4DMU6qwdo21tloPGV3oafRAtYgY930SwE97vgF73R3inXL5oBntUTeFmdWoFRy/opiR7Bq9g/xt+VUw6WP+9Z4Yj9EBXs6Fbxg5Y//wA3raXhYx2ft8NntMc5fiwYqgChIc0t1J5rRrs7a2SdwaHljjkA+gBPJwNPOiCbolNXiEqiAe3dwoGzfdFGXi7YKDZlF4IGbEdhynrqHwwoCyfdlWO7RsNQEnVOJs6pxBWYr8gd+JvmE+LdEd4WSm73jck+5kHEeJQa273R4JpjWNqRRZP9qnbo53mUkXxaKjbdqg12zGtSi5e6FGXFUxAnWikp9AgJsYyRKHsmiJCCrdv79msscZhAGNxaXkA4aCoAByqc/JZ5P24tx/tyOjY/9K2C97sjtMLoZBsu0I1a4d1w5grEe0lxy2SQxyDLVjx3Xt4j6jUII60XtM5xcX1c4kk4W1JOp0Qstun/ADv9B8lK3Vd2J1eGqdtFmjqQXBBXHySnWR38zimTATqVYDdzToQei8LExmbjT5oINlhduSn2VzcyFZrNJCNM1Ki72Ss2aUPogokZRDUdartwvLf3VBBBsXs/vF09kbjJLo3GOp1IABbXiaOA8FZCq92AsBisTMQo6QmUjk7u/wDiArCgGvHuFCOHwfBFXl3EJMfg+CBqyD4asdhGy3oq9ZB8NWWyDZHRA5vSiElozSyEGPQ9prO78Q9EULxgfoQsVCcY8jQkeJQbO/3JGoUbLY2FwoRqs2htcg0e7zKsPZGd77Q0FxI5+CDbrqjpG0ckVaBokWNtGBOWk5hAVZRkn0zZ9E6gUENel2RWiMxzNDmnzadxadxRIXWlBkVy2WkUoOrXFvPJV68Iia+6ikcAaF1DQnlT5q63fCfiB9CXSvrlT8RAr4BSH/wzHDiOpAHgEGf9nLqeZgHN2aEmifv+7XB5wjLiaLQbpu5jHOLAAGimXH90Qk0TP7RtW1zOtEFDsFkmA7sLhwcRn0oahWe4rKaOxNLa5ka0PCoyKskF2RgVa1tONBXzQ9reG5DRBUL8sh99lXa08F3sn2MfPOXyilnY6uoIlOoa0jdxPgpS8i0tqQXAa0NDhJAdn0Vg7CWUxxysqSz3mKOvBzQf6ILERw0SSEtcKAG9e4hrX9yib27oQ1vHwggTZ/ux4KyWYZDoq5CNhvUKywaDogU3VKquM1Xig+PwltTaW1A+wq2+z6Ktp6AfNVGNXn2ZMrM49EG0xDZC5aNUtugSJztIDIdE5VNQ6JwIFgrqSCuoKbfEWCd/N2LzUZeF9lrcDO8cgrR2nsowh4GdcJ6UJHqPVUa82iIGTedkcq6lA3Nf8sGQILQBnQip/FXj15piy9o55XBp922IjPI4s+eigZrRiywSFtc8NaHfkaUTsckrcmwyOaBllXD1IQWiO8HwkMLsTDm13LgeiMfOX/vcoK7Lb70e6e0g5FpIpnv8VLQtoOmSB6yuYHUfpQ5bz/srpdEdIhT8W14HT0Uf2fsMboA57GvxPc4Ymg0ps5V00PmpxAhdIXivII69tB1Q95/dhEXrq3qh707gQLjbss6hWKLRQEY7g5qfj0QKYvVXmLhQfHwS2pASwgfYtB9ljdtx5/RZ6xaV7KWanmg1sbk1KdpObwmHnaQSEZySwmo04gWugpK8EAd+sxQP5UPkQqQyklWOGQzV0vq0tDPd6vlq1jRqSBicegAJVDNpwS1Oh+aBNrbK3KEuHIZ0/wBkE+G0E/Gc8t56eWimZb9aO7qd+9NC/tzyHV3ZUQJFmo0EDL1Qlpn2cI1KRb75rk1C2XPM5lBpdwNw2aIfw18yT9UeU1YWgRsDSCGtDcuLdkjqCCE8gSuri5VBHXodpqZvQ5N6p28DttTN6/h6oCYhmxTzFBwjbYpxuiDrFxKYElB8fBKakpTUDzCtU9lTNivM/NZSFrnsqZ8IfveUGlDXwTH4k6zXwTLO8gPYnAgbTeMUffkY3kSK+Wqg7w7bQsyiaZDxOy31zPkgtgUF2i7UR2UYRty7mA5N5vO7pqqNePam0zVrIWN/KzZHmMz5qDeUFs7G3i+0XkJJXVcY34eDaAUa0bhTEpTtpcBAMsQ2dXAasO8gb28t3RUC67yNntMM26N+1za4Frh5OK1ftXfRgszXxhpe8jBXNuGmJzsjmMPzQY/aLVQ55c9xSPtQUhedshndV0boHnVzBjidzLMnDwqoM2Q4iAWmh1FcNAaV00QSdnBcctFeuyNyYnNkcNhhqP43DQDkDmT4KAu+CzWfCJH/AGl7gHNjhHw6k0Ac40qa5U9FeOz3aJsjnRvjMTmg0aTlRuRboKEZ5U3IK7bL9fYrytDDtRPc2VzN/wARjSXN4OxYuvqrzYLdHMzHE4OafMHgRuPJZL25tzZLyc9hBaWhlRocLR9S5NXdb5IXYonlp30ORHMaHxQbIVzeqNd/bh4oJY2v5t2XeWh9FY7D2ms0lNvAeDxh9dPVAq2n4oSLzO0xLncHSgggjiMwkXj32IDLN943opxuihrIPiDkFMjRApmiaKdbomyg+P0oJK6EDgWzey5lIG9Fi9VuXs2jpZ4+g+SC13heDIGOe85DIDe47gFQrb2kmkJ2sDTubl66lc7YXl7y0OaDVsewOGL8R88vBVySVAa+RMuem3SZBMyGoQF1SHOQlmkeMnabnfQ8U5jQN2vToQfVOWm9J2lvxHlrW4WDEaBlKOaOAoadCuWpuwU7DZg9zQ44QTSuuGuQNOFaV5VQDvvIGhyFKHCQa0odMs61GfJKtV9sNTgDchQDQ0FCaEk5nPxVyub2dPJEsrtkEHDQ1c1pyrXQEDRWG/fZnA8Y4AGSDSubT4HRBkdsvJz66Q4Q0EDFifuLg01xHeRUZacFM9nb3ETwamdzauaGh5OQrXIbt44VRtuuySzktns9SRQOAqBQg1aa5HKnQlAljWtMjGFpNWVw0BxNLSA4ZE0LkEZektZBJpWQk0/iJqPVHDko+8W7B5Z+SMidUA8kBLUvEhxJ4fJNNkJca5bh/VBM3fb3xHEx1CPI9RvVksvaISSM94A06VB2a9DoqTHIlxTVCDY7EPidApUaKqdh7x98w1NXxgNdzH4T6ehVs3IFN0TSdGiZKD4/XQUmq9VAslbZctu+z2DGO9hDWfqIoPLM+CxEZkLTrfaaxxxDRjan9R/oPqgj8Va111Q882S577PJD2p4IPFAe3QBdBSYDkvNagdO1mkgZpqN+F3Ij1H7KKibjc1rc3OIaBvJJoECXCrD0SmDZHRW7tt2fhs0URiBDiMD6knFsk4qHQ1bu4qo2c7IQbT2QvP7RZWOJ2gPdyfrblXxFD4qeD8llPs6vb3U5hcdibTgJG93zFR1wrUS7TLXeg7aIA4bQBWXe0rBG+OGMBuXvHgaVNWsNONA/wA1qhNFhnae8PtFqlk3F1G/pbst9BXxQQtszYeiVZjsDok2vunovWHuDogU9tUlhpqnTyCbk0QOl29N2d69VMwuzPVBdOwt5CK1NBybKPdnkTQsPmKf4lq7tFgUTzUGuY0PDgtwuW3+/s8Uu9zdr9Qyf6goDxomSn9yHKD5AXl0riB6wwl8jGjUuH9T6Aq3z2ksfXVuiiOzNmpilI/gZ494/TzR80bjVB21AHaaUJaJat5j1XixzMwajeELaSCOBQT1ldp+/RFBqjbBJkDyCl7JC6RzWMaXOdkAN/8AsgG+zPkc1kbS57jRrRqSVqPYvseLKPeykOnIyGrYhvAO93E+SJ7K9nW2VuIgOlcNp24D8reXPepa12wNGbSeABBJ8EEZf3Z9tpe0zykMbUhjQG1JFO8a5a7t6irZ2TspjLYcUb2jZc5znB3JwcdOYorDZIQ8lxLq7w6mXlkFWL0upri6lomLs9MJaOtBuQUhkpaQ4ZOaQQd4cDUHzC3LszejbTZo5RqRR44Pbk4eefQhYK1x0PRXb2Y3yY5nQOOzMKt5SNH1aD/KEF67b3p9nskjgaPd8Nn6nVFfAVPgsSarx7VbxxSRQ1yY3G79Tsh5Bp/mVGCBm2nZK5dx2B0SbWckm637IQG0TVpOXiE+QhrWMh1+iBNUFG443bhiKLxKKx/EcOaCbhdXRat7MpybK9h/BLl0c1p+dVkcMlNFonsqtB95Mz8zA7xa6n/ug0o6IdEO0Q9UHyAvAVyGpyC8jbns2OZg3NON3RufqaDxQXKO7sEbGAijRQnidSfNNSyRsGZquzyl2VaKOlsAP4kDU1qa4kDRBTDJFyWMDQomyXIXDFIcLeH4j/RA1dDXPDGsBc52TWgVJNTkAtm7F9nDZWY5ae+eM9+Bv5QePFJ7F3RBZ7PDIxjfePYXYj+Fpc4YW8NMzqSTyUreF4tYKnM7gNaoJCacAceA4qGtFt2qMGJ/EUo3jTnz0UVNeD3neBw3+KCmt7iCyOgH43nKvLogl3TNdsOlOeuDut40P4jzTV7SwNbSri0CmTi0Za56kqJjoO87HyqQOlBu6pjtTfFm+yvDo24sBa0V0c4UFBx0z5IKexwqQ01aCQ0nUtrkfKiIgtZje17TRzHBzTzBqPkoeyT5BGgg/JBMX9eX2id8ue2QQDuAAAHkEBVMF+deOnNLqgYnOqbut2XiUuZqFsL6OI5oJ6iHtQzCfjNQhrU/bA5IBwc1Dl3xXfqKmHDNV8O+K/8AWfmUE9EVevZdMBayD+KNwHUFrvk0qgQGqsnZK1e6tUL+EjQejjhd6EoN0k0Q1ETMhgg+QgFJC1+5bgZ3z947n+UcghbAyrxTdU+IGXrRWCKCONoZQlw2pHZUBP5nHToghBJK7PNE2Eyvdgbmd/ADiTuCm4QDSgw10J77hyB7o56ol9pDcmjrxPig7ZbG2PNxxP4nQdB9V6e01Q77SmJJUGodj7b7y7gPxWd7mnjgecQPgT800+3tBJO0eANaDmVXPZ5egjmfE6hZMyhadDTcfAuRPaBhsdWgfCOcb9SR+R38Y055HfkC70v5oBzACgbR2iGpeBzqPQKq9ovee+LZKjZa4N4Bwrpx1UcYMkE/a+0TnmjKnnUgf1QT4nOccZJOvTouXEASWnvDMcxv/fNEXnJgkFN7fqUCgKBds9qONo3VFUzCXP6Ir3IGaCShbxdUDuimY6nfRLJCihOSnWlyB+Z6i4X0eUXICowuo8ILXY3VCAmfie7kaeScss1Gl3AV/ohLMeOp1QE1Vci+8d+o/Mqw1VdblK79TvmUEzZipKzOKh7M5SsDkH0Bd9tE0Eco/GwE8jTaHnVOhU/2a3mHQvgJ2ozib+h2vk6v8wVyAQfKdwQuLyW60wjkTq7wA9QpssYK02i3+UPO/wDidzKibskLInEaur13N/1KRu3C2LE45ZuPEnQfJB0OwCpO27jrRMOl5qOntZe+vkiGPqUDskuaUxyEc/NKxoJGxTFj2uBzBqFO3t2pdCwgUkdkS14Dma7Jc1wI1zG9VZs24o+1siNjkcD8Qyxgj+F2JxI45x05ZcUENa7XJaJDNKaveczQAUaA1oDRkAAAAOScwZLjmgFg0o2p8Sf6J5wQR1Sx4cDmDUKWtbRI5j9xb+whZbNknbuyGE/hOXj/AMFBJWeLJOFgxtHEkehP0XWyAJJmBc3qgfbZXOAx4dnIU3/06JToUh1ubpvXjOEA1oGShLU6jh1U3OVA25yCXjk2COYH1TsQTEObKjfn5pUROiAkFV20ZSv/AFn5qxNVbt5+K/8AUUElYyCVLxxFViCUhT923gdHILV2NtRitcTq7Jdgdwwv2fmQfBbWFgkNsbuyO7ruW82KQPjY/wDO1rvMA/VB8pNePcgDXEQemo/zFetT9ho5fUros7ozR4oHeh3L1ubpyqP35oBYWomtE3CluKBLdU41tdcklpTc0w3HRA8ZfGiZ+3YcqA9dK80JJKTySWMJQG2aUucXOzJ1UvBhUVBFRFwxmv7AQSDoaof3Ya/Pf9P+U/DUIaZxMxqDsgaimorXppmgk42t4JMkQqKa/wCyHY8pxr9odCgbhiL9WYcO/Sp67+qWYiiROmpLUgCnDhmVDWqSqlbVaahRE7wUEtcLsTCOH7+qLDc1FdnJaSEfmafRTThmg8q/NDie8/xH5qwgKAs81CeZPzQKZZ6ao+ziuTUts0ZAxBHWWeMd0IH7NZKCrlv9wR/9LBn/AGMf+RqwcNc6n5VrtyXzhs0DSRlEweTAEFItnZZsrWgjVVntr2TfDR0TS5ozcBmRoK03jJaVIcmpJPxfBBgjSpO6rjtFpdSCF8h4gUaOrzQDzWy3fYYjOSY2VrrhbX5K12ZoDiAKDkgzHsx7LQCH21wcf7lh2P8AG/V3QZdVQe3sjH3haBE1rY43CFjWgBoETQw0A/iDl9Et73ivmqTOaWv96/8AzlAJFYyUY2zhoT8eq6AgZYE86BxGzrwOSfgCIZogEdWKMudm7QAcdwRd0W92Bsdpj9/EO7U4Z4h/2pdw34HAtyGQQN6HOPqfoi49EEmbtgfnDaWitdi0AxPbw2xWN3WoTY7PT6tY19WmmCSJ5PGgDqqPeExA0YnZDu/UIJJtxWlxqyCbCB+RxHUFctVxzMr73BDpnK9rddNkEu9EDE8gUBIFaUGQpw6I6JozyQRdoMLO5WZ+ebmlkTTuIadqTPjQaKMtsxJq6mI5k4QMyBw00GSnrWwcAoi0jvdUAd0vpOyu8081aLQ3NVCzH4jf1D5q5zoGHZAngK+iq9nkFc1Z7R92/wDQfkVUmILJFZo3UOIackZFdfAqsRK13KdhAVZbK5urqALU7u7LymKMl1CWNJB1GyMis3smcsQOYMjARuIxjJb8U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4598" name="AutoShape 22" descr="data:image/jpeg;base64,/9j/4AAQSkZJRgABAQAAAQABAAD/2wCEAAkGBxQTEhUUExQVFhQUFxwVFBcXFxQWFBUUFxcXFxQXFxQYHCggGBolHBQUITEhJSkrLi4uFx8zODMsNygtLisBCgoKBQUFDgUFDisZExkrKysrKysrKysrKysrKysrKysrKysrKysrKysrKysrKysrKysrKysrKysrKysrKysrK//AABEIAPoAygMBIgACEQEDEQH/xAAcAAABBQEBAQAAAAAAAAAAAAAEAgMFBgcBAAj/xABDEAABAwEFBQUFBgMHBAMAAAABAAIDEQQFEiExIkFRYXEGMoGRoQcTI7HBFDNCUnLwYpLRQ1OCstLh8SRjosIVFrP/xAAUAQEAAAAAAAAAAAAAAAAAAAAA/8QAFBEBAAAAAAAAAAAAAAAAAAAAAP/aAAwDAQACEQMRAD8AUEtJaEohBxyVd4+K3qkOKeugVmaguMmrUVHvQ0neCJYNUCLMczlXllU+akSgbIM0cg8F1eCDvq3e4gklpUsaSBuJ0FeVSEHbyvKGBuKaRrAdMRzP6W6u8Aq5ae38A+7ZJJzNGNPnU+izO9bU+WQySOLnu1J+Q4Dkl2V2ygu0vtClPdgjHVznfKiT/wDfJz/ZRf8An/qVQBS6oLezt+4d+AH9LyPQgqQsfbuzOykxxHi4Ym/zNr6hZ3MUDbXIN3s8zXtDmOa9p0c0hzT4heesS7N34+ySiRpJZX4jKmj278vzAZgrbcQIBGhFR0OYQNuSmpKWxB6TQqJsOrlKTnZKi7vGTvFAiy99ykrmGbuqjLD3nKWuYZE80Eo5KSXJVUGBwdoWbnUR8F8gjvBUKicY1BogvVp4J+zXmGuxDVZ6yvEoqKVw/EUGnM7SmtSEfB2mFDUarK47W/ii47Y9BqFi7SR1zBUtFfkTtHLIorxcNyMs9601B8EGtRXlG40DhXhVdvWyCaCWL+8Y5viQaHzosyuZ7rRaGYQdk1cc8gtXjFAEHz5aDkK67+qdsLqhOdoYsE0zPyzSAdMbqIa7zkUBoOacTGLNOtQNyqNtz81IyqItztpA7Z4i9zGDV7g0f4iB9Vv+DC0NGjQAOgFFiPY2LHbrM3/uB38oLv8A1W4SIGUtpSV1qBNpOyVHWLuuR9rOwVHWP7soGrvPeUxco2fFRF36OU1c4+GEEg5LCSUtBgz+ybdxPmh39lHDRyvJu2QfhTRsrxq0oKK+4ZW8CvRXLM40aypV1liNNCPNSXZcbbqhBnTbqmBo6Jwpyr8koWZw1a4dQVsMcbS41AT09jYWZtCDHo4eaPsN3ukcGMzJ9OZWoWa54SM2DyCMsl1xRmrGgHkEAvZ25WWeMADaOp3kqXXl2iDC+2rf+rtAH9671oVHXfE4DMU6qwdo21tloPGV3oafRAtYgY930SwE97vgF73R3inXL5oBntUTeFmdWoFRy/opiR7Bq9g/xt+VUw6WP+9Z4Yj9EBXs6Fbxg5Y//wA3raXhYx2ft8NntMc5fiwYqgChIc0t1J5rRrs7a2SdwaHljjkA+gBPJwNPOiCbolNXiEqiAe3dwoGzfdFGXi7YKDZlF4IGbEdhynrqHwwoCyfdlWO7RsNQEnVOJs6pxBWYr8gd+JvmE+LdEd4WSm73jck+5kHEeJQa273R4JpjWNqRRZP9qnbo53mUkXxaKjbdqg12zGtSi5e6FGXFUxAnWikp9AgJsYyRKHsmiJCCrdv79msscZhAGNxaXkA4aCoAByqc/JZ5P24tx/tyOjY/9K2C97sjtMLoZBsu0I1a4d1w5grEe0lxy2SQxyDLVjx3Xt4j6jUII60XtM5xcX1c4kk4W1JOp0Qstun/ADv9B8lK3Vd2J1eGqdtFmjqQXBBXHySnWR38zimTATqVYDdzToQei8LExmbjT5oINlhduSn2VzcyFZrNJCNM1Ki72Ss2aUPogokZRDUdartwvLf3VBBBsXs/vF09kbjJLo3GOp1IABbXiaOA8FZCq92AsBisTMQo6QmUjk7u/wDiArCgGvHuFCOHwfBFXl3EJMfg+CBqyD4asdhGy3oq9ZB8NWWyDZHRA5vSiElozSyEGPQ9prO78Q9EULxgfoQsVCcY8jQkeJQbO/3JGoUbLY2FwoRqs2htcg0e7zKsPZGd77Q0FxI5+CDbrqjpG0ckVaBokWNtGBOWk5hAVZRkn0zZ9E6gUENel2RWiMxzNDmnzadxadxRIXWlBkVy2WkUoOrXFvPJV68Iia+6ikcAaF1DQnlT5q63fCfiB9CXSvrlT8RAr4BSH/wzHDiOpAHgEGf9nLqeZgHN2aEmifv+7XB5wjLiaLQbpu5jHOLAAGimXH90Qk0TP7RtW1zOtEFDsFkmA7sLhwcRn0oahWe4rKaOxNLa5ka0PCoyKskF2RgVa1tONBXzQ9reG5DRBUL8sh99lXa08F3sn2MfPOXyilnY6uoIlOoa0jdxPgpS8i0tqQXAa0NDhJAdn0Vg7CWUxxysqSz3mKOvBzQf6ILERw0SSEtcKAG9e4hrX9yib27oQ1vHwggTZ/ux4KyWYZDoq5CNhvUKywaDogU3VKquM1Xig+PwltTaW1A+wq2+z6Ktp6AfNVGNXn2ZMrM49EG0xDZC5aNUtugSJztIDIdE5VNQ6JwIFgrqSCuoKbfEWCd/N2LzUZeF9lrcDO8cgrR2nsowh4GdcJ6UJHqPVUa82iIGTedkcq6lA3Nf8sGQILQBnQip/FXj15piy9o55XBp922IjPI4s+eigZrRiywSFtc8NaHfkaUTsckrcmwyOaBllXD1IQWiO8HwkMLsTDm13LgeiMfOX/vcoK7Lb70e6e0g5FpIpnv8VLQtoOmSB6yuYHUfpQ5bz/srpdEdIhT8W14HT0Uf2fsMboA57GvxPc4Ymg0ps5V00PmpxAhdIXivII69tB1Q95/dhEXrq3qh707gQLjbss6hWKLRQEY7g5qfj0QKYvVXmLhQfHwS2pASwgfYtB9ljdtx5/RZ6xaV7KWanmg1sbk1KdpObwmHnaQSEZySwmo04gWugpK8EAd+sxQP5UPkQqQyklWOGQzV0vq0tDPd6vlq1jRqSBicegAJVDNpwS1Oh+aBNrbK3KEuHIZ0/wBkE+G0E/Gc8t56eWimZb9aO7qd+9NC/tzyHV3ZUQJFmo0EDL1Qlpn2cI1KRb75rk1C2XPM5lBpdwNw2aIfw18yT9UeU1YWgRsDSCGtDcuLdkjqCCE8gSuri5VBHXodpqZvQ5N6p28DttTN6/h6oCYhmxTzFBwjbYpxuiDrFxKYElB8fBKakpTUDzCtU9lTNivM/NZSFrnsqZ8IfveUGlDXwTH4k6zXwTLO8gPYnAgbTeMUffkY3kSK+Wqg7w7bQsyiaZDxOy31zPkgtgUF2i7UR2UYRty7mA5N5vO7pqqNePam0zVrIWN/KzZHmMz5qDeUFs7G3i+0XkJJXVcY34eDaAUa0bhTEpTtpcBAMsQ2dXAasO8gb28t3RUC67yNntMM26N+1za4Frh5OK1ftXfRgszXxhpe8jBXNuGmJzsjmMPzQY/aLVQ55c9xSPtQUhedshndV0boHnVzBjidzLMnDwqoM2Q4iAWmh1FcNAaV00QSdnBcctFeuyNyYnNkcNhhqP43DQDkDmT4KAu+CzWfCJH/AGl7gHNjhHw6k0Ac40qa5U9FeOz3aJsjnRvjMTmg0aTlRuRboKEZ5U3IK7bL9fYrytDDtRPc2VzN/wARjSXN4OxYuvqrzYLdHMzHE4OafMHgRuPJZL25tzZLyc9hBaWhlRocLR9S5NXdb5IXYonlp30ORHMaHxQbIVzeqNd/bh4oJY2v5t2XeWh9FY7D2ms0lNvAeDxh9dPVAq2n4oSLzO0xLncHSgggjiMwkXj32IDLN943opxuihrIPiDkFMjRApmiaKdbomyg+P0oJK6EDgWzey5lIG9Fi9VuXs2jpZ4+g+SC13heDIGOe85DIDe47gFQrb2kmkJ2sDTubl66lc7YXl7y0OaDVsewOGL8R88vBVySVAa+RMuem3SZBMyGoQF1SHOQlmkeMnabnfQ8U5jQN2vToQfVOWm9J2lvxHlrW4WDEaBlKOaOAoadCuWpuwU7DZg9zQ44QTSuuGuQNOFaV5VQDvvIGhyFKHCQa0odMs61GfJKtV9sNTgDchQDQ0FCaEk5nPxVyub2dPJEsrtkEHDQ1c1pyrXQEDRWG/fZnA8Y4AGSDSubT4HRBkdsvJz66Q4Q0EDFifuLg01xHeRUZacFM9nb3ETwamdzauaGh5OQrXIbt44VRtuuySzktns9SRQOAqBQg1aa5HKnQlAljWtMjGFpNWVw0BxNLSA4ZE0LkEZektZBJpWQk0/iJqPVHDko+8W7B5Z+SMidUA8kBLUvEhxJ4fJNNkJca5bh/VBM3fb3xHEx1CPI9RvVksvaISSM94A06VB2a9DoqTHIlxTVCDY7EPidApUaKqdh7x98w1NXxgNdzH4T6ehVs3IFN0TSdGiZKD4/XQUmq9VAslbZctu+z2DGO9hDWfqIoPLM+CxEZkLTrfaaxxxDRjan9R/oPqgj8Va111Q882S577PJD2p4IPFAe3QBdBSYDkvNagdO1mkgZpqN+F3Ij1H7KKibjc1rc3OIaBvJJoECXCrD0SmDZHRW7tt2fhs0URiBDiMD6knFsk4qHQ1bu4qo2c7IQbT2QvP7RZWOJ2gPdyfrblXxFD4qeD8llPs6vb3U5hcdibTgJG93zFR1wrUS7TLXeg7aIA4bQBWXe0rBG+OGMBuXvHgaVNWsNONA/wA1qhNFhnae8PtFqlk3F1G/pbst9BXxQQtszYeiVZjsDok2vunovWHuDogU9tUlhpqnTyCbk0QOl29N2d69VMwuzPVBdOwt5CK1NBybKPdnkTQsPmKf4lq7tFgUTzUGuY0PDgtwuW3+/s8Uu9zdr9Qyf6goDxomSn9yHKD5AXl0riB6wwl8jGjUuH9T6Aq3z2ksfXVuiiOzNmpilI/gZ494/TzR80bjVB21AHaaUJaJat5j1XixzMwajeELaSCOBQT1ldp+/RFBqjbBJkDyCl7JC6RzWMaXOdkAN/8AsgG+zPkc1kbS57jRrRqSVqPYvseLKPeykOnIyGrYhvAO93E+SJ7K9nW2VuIgOlcNp24D8reXPepa12wNGbSeABBJ8EEZf3Z9tpe0zykMbUhjQG1JFO8a5a7t6irZ2TspjLYcUb2jZc5znB3JwcdOYorDZIQ8lxLq7w6mXlkFWL0upri6lomLs9MJaOtBuQUhkpaQ4ZOaQQd4cDUHzC3LszejbTZo5RqRR44Pbk4eefQhYK1x0PRXb2Y3yY5nQOOzMKt5SNH1aD/KEF67b3p9nskjgaPd8Nn6nVFfAVPgsSarx7VbxxSRQ1yY3G79Tsh5Bp/mVGCBm2nZK5dx2B0SbWckm637IQG0TVpOXiE+QhrWMh1+iBNUFG443bhiKLxKKx/EcOaCbhdXRat7MpybK9h/BLl0c1p+dVkcMlNFonsqtB95Mz8zA7xa6n/ug0o6IdEO0Q9UHyAvAVyGpyC8jbns2OZg3NON3RufqaDxQXKO7sEbGAijRQnidSfNNSyRsGZquzyl2VaKOlsAP4kDU1qa4kDRBTDJFyWMDQomyXIXDFIcLeH4j/RA1dDXPDGsBc52TWgVJNTkAtm7F9nDZWY5ae+eM9+Bv5QePFJ7F3RBZ7PDIxjfePYXYj+Fpc4YW8NMzqSTyUreF4tYKnM7gNaoJCacAceA4qGtFt2qMGJ/EUo3jTnz0UVNeD3neBw3+KCmt7iCyOgH43nKvLogl3TNdsOlOeuDut40P4jzTV7SwNbSri0CmTi0Za56kqJjoO87HyqQOlBu6pjtTfFm+yvDo24sBa0V0c4UFBx0z5IKexwqQ01aCQ0nUtrkfKiIgtZje17TRzHBzTzBqPkoeyT5BGgg/JBMX9eX2id8ue2QQDuAAAHkEBVMF+deOnNLqgYnOqbut2XiUuZqFsL6OI5oJ6iHtQzCfjNQhrU/bA5IBwc1Dl3xXfqKmHDNV8O+K/8AWfmUE9EVevZdMBayD+KNwHUFrvk0qgQGqsnZK1e6tUL+EjQejjhd6EoN0k0Q1ETMhgg+QgFJC1+5bgZ3z947n+UcghbAyrxTdU+IGXrRWCKCONoZQlw2pHZUBP5nHToghBJK7PNE2Eyvdgbmd/ADiTuCm4QDSgw10J77hyB7o56ol9pDcmjrxPig7ZbG2PNxxP4nQdB9V6e01Q77SmJJUGodj7b7y7gPxWd7mnjgecQPgT800+3tBJO0eANaDmVXPZ5egjmfE6hZMyhadDTcfAuRPaBhsdWgfCOcb9SR+R38Y055HfkC70v5oBzACgbR2iGpeBzqPQKq9ovee+LZKjZa4N4Bwrpx1UcYMkE/a+0TnmjKnnUgf1QT4nOccZJOvTouXEASWnvDMcxv/fNEXnJgkFN7fqUCgKBds9qONo3VFUzCXP6Ir3IGaCShbxdUDuimY6nfRLJCihOSnWlyB+Z6i4X0eUXICowuo8ILXY3VCAmfie7kaeScss1Gl3AV/ohLMeOp1QE1Vci+8d+o/Mqw1VdblK79TvmUEzZipKzOKh7M5SsDkH0Bd9tE0Eco/GwE8jTaHnVOhU/2a3mHQvgJ2ozib+h2vk6v8wVyAQfKdwQuLyW60wjkTq7wA9QpssYK02i3+UPO/wDidzKibskLInEaur13N/1KRu3C2LE45ZuPEnQfJB0OwCpO27jrRMOl5qOntZe+vkiGPqUDskuaUxyEc/NKxoJGxTFj2uBzBqFO3t2pdCwgUkdkS14Dma7Jc1wI1zG9VZs24o+1siNjkcD8Qyxgj+F2JxI45x05ZcUENa7XJaJDNKaveczQAUaA1oDRkAAAAOScwZLjmgFg0o2p8Sf6J5wQR1Sx4cDmDUKWtbRI5j9xb+whZbNknbuyGE/hOXj/AMFBJWeLJOFgxtHEkehP0XWyAJJmBc3qgfbZXOAx4dnIU3/06JToUh1ubpvXjOEA1oGShLU6jh1U3OVA25yCXjk2COYH1TsQTEObKjfn5pUROiAkFV20ZSv/AFn5qxNVbt5+K/8AUUElYyCVLxxFViCUhT923gdHILV2NtRitcTq7Jdgdwwv2fmQfBbWFgkNsbuyO7ruW82KQPjY/wDO1rvMA/VB8pNePcgDXEQemo/zFetT9ho5fUros7ozR4oHeh3L1ubpyqP35oBYWomtE3CluKBLdU41tdcklpTc0w3HRA8ZfGiZ+3YcqA9dK80JJKTySWMJQG2aUucXOzJ1UvBhUVBFRFwxmv7AQSDoaof3Ya/Pf9P+U/DUIaZxMxqDsgaimorXppmgk42t4JMkQqKa/wCyHY8pxr9odCgbhiL9WYcO/Sp67+qWYiiROmpLUgCnDhmVDWqSqlbVaahRE7wUEtcLsTCOH7+qLDc1FdnJaSEfmafRTThmg8q/NDie8/xH5qwgKAs81CeZPzQKZZ6ao+ziuTUts0ZAxBHWWeMd0IH7NZKCrlv9wR/9LBn/AGMf+RqwcNc6n5VrtyXzhs0DSRlEweTAEFItnZZsrWgjVVntr2TfDR0TS5ozcBmRoK03jJaVIcmpJPxfBBgjSpO6rjtFpdSCF8h4gUaOrzQDzWy3fYYjOSY2VrrhbX5K12ZoDiAKDkgzHsx7LQCH21wcf7lh2P8AG/V3QZdVQe3sjH3haBE1rY43CFjWgBoETQw0A/iDl9Et73ivmqTOaWv96/8AzlAJFYyUY2zhoT8eq6AgZYE86BxGzrwOSfgCIZogEdWKMudm7QAcdwRd0W92Bsdpj9/EO7U4Z4h/2pdw34HAtyGQQN6HOPqfoi49EEmbtgfnDaWitdi0AxPbw2xWN3WoTY7PT6tY19WmmCSJ5PGgDqqPeExA0YnZDu/UIJJtxWlxqyCbCB+RxHUFctVxzMr73BDpnK9rddNkEu9EDE8gUBIFaUGQpw6I6JozyQRdoMLO5WZ+ebmlkTTuIadqTPjQaKMtsxJq6mI5k4QMyBw00GSnrWwcAoi0jvdUAd0vpOyu8081aLQ3NVCzH4jf1D5q5zoGHZAngK+iq9nkFc1Z7R92/wDQfkVUmILJFZo3UOIackZFdfAqsRK13KdhAVZbK5urqALU7u7LymKMl1CWNJB1GyMis3smcsQOYMjARuIxjJb8U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4600" name="AutoShape 24" descr="data:image/jpeg;base64,/9j/4AAQSkZJRgABAQAAAQABAAD/2wCEAAkGBxQTEhUUExQVFhQUFxwVFBcXFxQWFBUUFxcXFxQXFxQYHCggGBolHBQUITEhJSkrLi4uFx8zODMsNygtLisBCgoKBQUFDgUFDisZExkrKysrKysrKysrKysrKysrKysrKysrKysrKysrKysrKysrKysrKysrKysrKysrKysrK//AABEIAPoAygMBIgACEQEDEQH/xAAcAAABBQEBAQAAAAAAAAAAAAAEAgMFBgcBAAj/xABDEAABAwEFBQUFBgMHBAMAAAABAAIDEQQFEiExIkFRYXEGMoGRoQcTI7HBFDNCUnLwYpLRQ1OCstLh8SRjosIVFrP/xAAUAQEAAAAAAAAAAAAAAAAAAAAA/8QAFBEBAAAAAAAAAAAAAAAAAAAAAP/aAAwDAQACEQMRAD8AUEtJaEohBxyVd4+K3qkOKeugVmaguMmrUVHvQ0neCJYNUCLMczlXllU+akSgbIM0cg8F1eCDvq3e4gklpUsaSBuJ0FeVSEHbyvKGBuKaRrAdMRzP6W6u8Aq5ae38A+7ZJJzNGNPnU+izO9bU+WQySOLnu1J+Q4Dkl2V2ygu0vtClPdgjHVznfKiT/wDfJz/ZRf8An/qVQBS6oLezt+4d+AH9LyPQgqQsfbuzOykxxHi4Ym/zNr6hZ3MUDbXIN3s8zXtDmOa9p0c0hzT4heesS7N34+ySiRpJZX4jKmj278vzAZgrbcQIBGhFR0OYQNuSmpKWxB6TQqJsOrlKTnZKi7vGTvFAiy99ykrmGbuqjLD3nKWuYZE80Eo5KSXJVUGBwdoWbnUR8F8gjvBUKicY1BogvVp4J+zXmGuxDVZ6yvEoqKVw/EUGnM7SmtSEfB2mFDUarK47W/ii47Y9BqFi7SR1zBUtFfkTtHLIorxcNyMs9601B8EGtRXlG40DhXhVdvWyCaCWL+8Y5viQaHzosyuZ7rRaGYQdk1cc8gtXjFAEHz5aDkK67+qdsLqhOdoYsE0zPyzSAdMbqIa7zkUBoOacTGLNOtQNyqNtz81IyqItztpA7Z4i9zGDV7g0f4iB9Vv+DC0NGjQAOgFFiPY2LHbrM3/uB38oLv8A1W4SIGUtpSV1qBNpOyVHWLuuR9rOwVHWP7soGrvPeUxco2fFRF36OU1c4+GEEg5LCSUtBgz+ybdxPmh39lHDRyvJu2QfhTRsrxq0oKK+4ZW8CvRXLM40aypV1liNNCPNSXZcbbqhBnTbqmBo6Jwpyr8koWZw1a4dQVsMcbS41AT09jYWZtCDHo4eaPsN3ukcGMzJ9OZWoWa54SM2DyCMsl1xRmrGgHkEAvZ25WWeMADaOp3kqXXl2iDC+2rf+rtAH9671oVHXfE4DMU6qwdo21tloPGV3oafRAtYgY930SwE97vgF73R3inXL5oBntUTeFmdWoFRy/opiR7Bq9g/xt+VUw6WP+9Z4Yj9EBXs6Fbxg5Y//wA3raXhYx2ft8NntMc5fiwYqgChIc0t1J5rRrs7a2SdwaHljjkA+gBPJwNPOiCbolNXiEqiAe3dwoGzfdFGXi7YKDZlF4IGbEdhynrqHwwoCyfdlWO7RsNQEnVOJs6pxBWYr8gd+JvmE+LdEd4WSm73jck+5kHEeJQa273R4JpjWNqRRZP9qnbo53mUkXxaKjbdqg12zGtSi5e6FGXFUxAnWikp9AgJsYyRKHsmiJCCrdv79msscZhAGNxaXkA4aCoAByqc/JZ5P24tx/tyOjY/9K2C97sjtMLoZBsu0I1a4d1w5grEe0lxy2SQxyDLVjx3Xt4j6jUII60XtM5xcX1c4kk4W1JOp0Qstun/ADv9B8lK3Vd2J1eGqdtFmjqQXBBXHySnWR38zimTATqVYDdzToQei8LExmbjT5oINlhduSn2VzcyFZrNJCNM1Ki72Ss2aUPogokZRDUdartwvLf3VBBBsXs/vF09kbjJLo3GOp1IABbXiaOA8FZCq92AsBisTMQo6QmUjk7u/wDiArCgGvHuFCOHwfBFXl3EJMfg+CBqyD4asdhGy3oq9ZB8NWWyDZHRA5vSiElozSyEGPQ9prO78Q9EULxgfoQsVCcY8jQkeJQbO/3JGoUbLY2FwoRqs2htcg0e7zKsPZGd77Q0FxI5+CDbrqjpG0ckVaBokWNtGBOWk5hAVZRkn0zZ9E6gUENel2RWiMxzNDmnzadxadxRIXWlBkVy2WkUoOrXFvPJV68Iia+6ikcAaF1DQnlT5q63fCfiB9CXSvrlT8RAr4BSH/wzHDiOpAHgEGf9nLqeZgHN2aEmifv+7XB5wjLiaLQbpu5jHOLAAGimXH90Qk0TP7RtW1zOtEFDsFkmA7sLhwcRn0oahWe4rKaOxNLa5ka0PCoyKskF2RgVa1tONBXzQ9reG5DRBUL8sh99lXa08F3sn2MfPOXyilnY6uoIlOoa0jdxPgpS8i0tqQXAa0NDhJAdn0Vg7CWUxxysqSz3mKOvBzQf6ILERw0SSEtcKAG9e4hrX9yib27oQ1vHwggTZ/ux4KyWYZDoq5CNhvUKywaDogU3VKquM1Xig+PwltTaW1A+wq2+z6Ktp6AfNVGNXn2ZMrM49EG0xDZC5aNUtugSJztIDIdE5VNQ6JwIFgrqSCuoKbfEWCd/N2LzUZeF9lrcDO8cgrR2nsowh4GdcJ6UJHqPVUa82iIGTedkcq6lA3Nf8sGQILQBnQip/FXj15piy9o55XBp922IjPI4s+eigZrRiywSFtc8NaHfkaUTsckrcmwyOaBllXD1IQWiO8HwkMLsTDm13LgeiMfOX/vcoK7Lb70e6e0g5FpIpnv8VLQtoOmSB6yuYHUfpQ5bz/srpdEdIhT8W14HT0Uf2fsMboA57GvxPc4Ymg0ps5V00PmpxAhdIXivII69tB1Q95/dhEXrq3qh707gQLjbss6hWKLRQEY7g5qfj0QKYvVXmLhQfHwS2pASwgfYtB9ljdtx5/RZ6xaV7KWanmg1sbk1KdpObwmHnaQSEZySwmo04gWugpK8EAd+sxQP5UPkQqQyklWOGQzV0vq0tDPd6vlq1jRqSBicegAJVDNpwS1Oh+aBNrbK3KEuHIZ0/wBkE+G0E/Gc8t56eWimZb9aO7qd+9NC/tzyHV3ZUQJFmo0EDL1Qlpn2cI1KRb75rk1C2XPM5lBpdwNw2aIfw18yT9UeU1YWgRsDSCGtDcuLdkjqCCE8gSuri5VBHXodpqZvQ5N6p28DttTN6/h6oCYhmxTzFBwjbYpxuiDrFxKYElB8fBKakpTUDzCtU9lTNivM/NZSFrnsqZ8IfveUGlDXwTH4k6zXwTLO8gPYnAgbTeMUffkY3kSK+Wqg7w7bQsyiaZDxOy31zPkgtgUF2i7UR2UYRty7mA5N5vO7pqqNePam0zVrIWN/KzZHmMz5qDeUFs7G3i+0XkJJXVcY34eDaAUa0bhTEpTtpcBAMsQ2dXAasO8gb28t3RUC67yNntMM26N+1za4Frh5OK1ftXfRgszXxhpe8jBXNuGmJzsjmMPzQY/aLVQ55c9xSPtQUhedshndV0boHnVzBjidzLMnDwqoM2Q4iAWmh1FcNAaV00QSdnBcctFeuyNyYnNkcNhhqP43DQDkDmT4KAu+CzWfCJH/AGl7gHNjhHw6k0Ac40qa5U9FeOz3aJsjnRvjMTmg0aTlRuRboKEZ5U3IK7bL9fYrytDDtRPc2VzN/wARjSXN4OxYuvqrzYLdHMzHE4OafMHgRuPJZL25tzZLyc9hBaWhlRocLR9S5NXdb5IXYonlp30ORHMaHxQbIVzeqNd/bh4oJY2v5t2XeWh9FY7D2ms0lNvAeDxh9dPVAq2n4oSLzO0xLncHSgggjiMwkXj32IDLN943opxuihrIPiDkFMjRApmiaKdbomyg+P0oJK6EDgWzey5lIG9Fi9VuXs2jpZ4+g+SC13heDIGOe85DIDe47gFQrb2kmkJ2sDTubl66lc7YXl7y0OaDVsewOGL8R88vBVySVAa+RMuem3SZBMyGoQF1SHOQlmkeMnabnfQ8U5jQN2vToQfVOWm9J2lvxHlrW4WDEaBlKOaOAoadCuWpuwU7DZg9zQ44QTSuuGuQNOFaV5VQDvvIGhyFKHCQa0odMs61GfJKtV9sNTgDchQDQ0FCaEk5nPxVyub2dPJEsrtkEHDQ1c1pyrXQEDRWG/fZnA8Y4AGSDSubT4HRBkdsvJz66Q4Q0EDFifuLg01xHeRUZacFM9nb3ETwamdzauaGh5OQrXIbt44VRtuuySzktns9SRQOAqBQg1aa5HKnQlAljWtMjGFpNWVw0BxNLSA4ZE0LkEZektZBJpWQk0/iJqPVHDko+8W7B5Z+SMidUA8kBLUvEhxJ4fJNNkJca5bh/VBM3fb3xHEx1CPI9RvVksvaISSM94A06VB2a9DoqTHIlxTVCDY7EPidApUaKqdh7x98w1NXxgNdzH4T6ehVs3IFN0TSdGiZKD4/XQUmq9VAslbZctu+z2DGO9hDWfqIoPLM+CxEZkLTrfaaxxxDRjan9R/oPqgj8Va111Q882S577PJD2p4IPFAe3QBdBSYDkvNagdO1mkgZpqN+F3Ij1H7KKibjc1rc3OIaBvJJoECXCrD0SmDZHRW7tt2fhs0URiBDiMD6knFsk4qHQ1bu4qo2c7IQbT2QvP7RZWOJ2gPdyfrblXxFD4qeD8llPs6vb3U5hcdibTgJG93zFR1wrUS7TLXeg7aIA4bQBWXe0rBG+OGMBuXvHgaVNWsNONA/wA1qhNFhnae8PtFqlk3F1G/pbst9BXxQQtszYeiVZjsDok2vunovWHuDogU9tUlhpqnTyCbk0QOl29N2d69VMwuzPVBdOwt5CK1NBybKPdnkTQsPmKf4lq7tFgUTzUGuY0PDgtwuW3+/s8Uu9zdr9Qyf6goDxomSn9yHKD5AXl0riB6wwl8jGjUuH9T6Aq3z2ksfXVuiiOzNmpilI/gZ494/TzR80bjVB21AHaaUJaJat5j1XixzMwajeELaSCOBQT1ldp+/RFBqjbBJkDyCl7JC6RzWMaXOdkAN/8AsgG+zPkc1kbS57jRrRqSVqPYvseLKPeykOnIyGrYhvAO93E+SJ7K9nW2VuIgOlcNp24D8reXPepa12wNGbSeABBJ8EEZf3Z9tpe0zykMbUhjQG1JFO8a5a7t6irZ2TspjLYcUb2jZc5znB3JwcdOYorDZIQ8lxLq7w6mXlkFWL0upri6lomLs9MJaOtBuQUhkpaQ4ZOaQQd4cDUHzC3LszejbTZo5RqRR44Pbk4eefQhYK1x0PRXb2Y3yY5nQOOzMKt5SNH1aD/KEF67b3p9nskjgaPd8Nn6nVFfAVPgsSarx7VbxxSRQ1yY3G79Tsh5Bp/mVGCBm2nZK5dx2B0SbWckm637IQG0TVpOXiE+QhrWMh1+iBNUFG443bhiKLxKKx/EcOaCbhdXRat7MpybK9h/BLl0c1p+dVkcMlNFonsqtB95Mz8zA7xa6n/ug0o6IdEO0Q9UHyAvAVyGpyC8jbns2OZg3NON3RufqaDxQXKO7sEbGAijRQnidSfNNSyRsGZquzyl2VaKOlsAP4kDU1qa4kDRBTDJFyWMDQomyXIXDFIcLeH4j/RA1dDXPDGsBc52TWgVJNTkAtm7F9nDZWY5ae+eM9+Bv5QePFJ7F3RBZ7PDIxjfePYXYj+Fpc4YW8NMzqSTyUreF4tYKnM7gNaoJCacAceA4qGtFt2qMGJ/EUo3jTnz0UVNeD3neBw3+KCmt7iCyOgH43nKvLogl3TNdsOlOeuDut40P4jzTV7SwNbSri0CmTi0Za56kqJjoO87HyqQOlBu6pjtTfFm+yvDo24sBa0V0c4UFBx0z5IKexwqQ01aCQ0nUtrkfKiIgtZje17TRzHBzTzBqPkoeyT5BGgg/JBMX9eX2id8ue2QQDuAAAHkEBVMF+deOnNLqgYnOqbut2XiUuZqFsL6OI5oJ6iHtQzCfjNQhrU/bA5IBwc1Dl3xXfqKmHDNV8O+K/8AWfmUE9EVevZdMBayD+KNwHUFrvk0qgQGqsnZK1e6tUL+EjQejjhd6EoN0k0Q1ETMhgg+QgFJC1+5bgZ3z947n+UcghbAyrxTdU+IGXrRWCKCONoZQlw2pHZUBP5nHToghBJK7PNE2Eyvdgbmd/ADiTuCm4QDSgw10J77hyB7o56ol9pDcmjrxPig7ZbG2PNxxP4nQdB9V6e01Q77SmJJUGodj7b7y7gPxWd7mnjgecQPgT800+3tBJO0eANaDmVXPZ5egjmfE6hZMyhadDTcfAuRPaBhsdWgfCOcb9SR+R38Y055HfkC70v5oBzACgbR2iGpeBzqPQKq9ovee+LZKjZa4N4Bwrpx1UcYMkE/a+0TnmjKnnUgf1QT4nOccZJOvTouXEASWnvDMcxv/fNEXnJgkFN7fqUCgKBds9qONo3VFUzCXP6Ir3IGaCShbxdUDuimY6nfRLJCihOSnWlyB+Z6i4X0eUXICowuo8ILXY3VCAmfie7kaeScss1Gl3AV/ohLMeOp1QE1Vci+8d+o/Mqw1VdblK79TvmUEzZipKzOKh7M5SsDkH0Bd9tE0Eco/GwE8jTaHnVOhU/2a3mHQvgJ2ozib+h2vk6v8wVyAQfKdwQuLyW60wjkTq7wA9QpssYK02i3+UPO/wDidzKibskLInEaur13N/1KRu3C2LE45ZuPEnQfJB0OwCpO27jrRMOl5qOntZe+vkiGPqUDskuaUxyEc/NKxoJGxTFj2uBzBqFO3t2pdCwgUkdkS14Dma7Jc1wI1zG9VZs24o+1siNjkcD8Qyxgj+F2JxI45x05ZcUENa7XJaJDNKaveczQAUaA1oDRkAAAAOScwZLjmgFg0o2p8Sf6J5wQR1Sx4cDmDUKWtbRI5j9xb+whZbNknbuyGE/hOXj/AMFBJWeLJOFgxtHEkehP0XWyAJJmBc3qgfbZXOAx4dnIU3/06JToUh1ubpvXjOEA1oGShLU6jh1U3OVA25yCXjk2COYH1TsQTEObKjfn5pUROiAkFV20ZSv/AFn5qxNVbt5+K/8AUUElYyCVLxxFViCUhT923gdHILV2NtRitcTq7Jdgdwwv2fmQfBbWFgkNsbuyO7ruW82KQPjY/wDO1rvMA/VB8pNePcgDXEQemo/zFetT9ho5fUros7ozR4oHeh3L1ubpyqP35oBYWomtE3CluKBLdU41tdcklpTc0w3HRA8ZfGiZ+3YcqA9dK80JJKTySWMJQG2aUucXOzJ1UvBhUVBFRFwxmv7AQSDoaof3Ya/Pf9P+U/DUIaZxMxqDsgaimorXppmgk42t4JMkQqKa/wCyHY8pxr9odCgbhiL9WYcO/Sp67+qWYiiROmpLUgCnDhmVDWqSqlbVaahRE7wUEtcLsTCOH7+qLDc1FdnJaSEfmafRTThmg8q/NDie8/xH5qwgKAs81CeZPzQKZZ6ao+ziuTUts0ZAxBHWWeMd0IH7NZKCrlv9wR/9LBn/AGMf+RqwcNc6n5VrtyXzhs0DSRlEweTAEFItnZZsrWgjVVntr2TfDR0TS5ozcBmRoK03jJaVIcmpJPxfBBgjSpO6rjtFpdSCF8h4gUaOrzQDzWy3fYYjOSY2VrrhbX5K12ZoDiAKDkgzHsx7LQCH21wcf7lh2P8AG/V3QZdVQe3sjH3haBE1rY43CFjWgBoETQw0A/iDl9Et73ivmqTOaWv96/8AzlAJFYyUY2zhoT8eq6AgZYE86BxGzrwOSfgCIZogEdWKMudm7QAcdwRd0W92Bsdpj9/EO7U4Z4h/2pdw34HAtyGQQN6HOPqfoi49EEmbtgfnDaWitdi0AxPbw2xWN3WoTY7PT6tY19WmmCSJ5PGgDqqPeExA0YnZDu/UIJJtxWlxqyCbCB+RxHUFctVxzMr73BDpnK9rddNkEu9EDE8gUBIFaUGQpw6I6JozyQRdoMLO5WZ+ebmlkTTuIadqTPjQaKMtsxJq6mI5k4QMyBw00GSnrWwcAoi0jvdUAd0vpOyu8081aLQ3NVCzH4jf1D5q5zoGHZAngK+iq9nkFc1Z7R92/wDQfkVUmILJFZo3UOIackZFdfAqsRK13KdhAVZbK5urqALU7u7LymKMl1CWNJB1GyMis3smcsQOYMjARuIxjJb8U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4602" name="AutoShape 26" descr="data:image/jpeg;base64,/9j/4AAQSkZJRgABAQAAAQABAAD/2wCEAAkGBxQTEhUUExQVFhQUFxwVFBcXFxQWFBUUFxcXFxQXFxQYHCggGBolHBQUITEhJSkrLi4uFx8zODMsNygtLisBCgoKBQUFDgUFDisZExkrKysrKysrKysrKysrKysrKysrKysrKysrKysrKysrKysrKysrKysrKysrKysrKysrK//AABEIAPoAygMBIgACEQEDEQH/xAAcAAABBQEBAQAAAAAAAAAAAAAEAgMFBgcBAAj/xABDEAABAwEFBQUFBgMHBAMAAAABAAIDEQQFEiExIkFRYXEGMoGRoQcTI7HBFDNCUnLwYpLRQ1OCstLh8SRjosIVFrP/xAAUAQEAAAAAAAAAAAAAAAAAAAAA/8QAFBEBAAAAAAAAAAAAAAAAAAAAAP/aAAwDAQACEQMRAD8AUEtJaEohBxyVd4+K3qkOKeugVmaguMmrUVHvQ0neCJYNUCLMczlXllU+akSgbIM0cg8F1eCDvq3e4gklpUsaSBuJ0FeVSEHbyvKGBuKaRrAdMRzP6W6u8Aq5ae38A+7ZJJzNGNPnU+izO9bU+WQySOLnu1J+Q4Dkl2V2ygu0vtClPdgjHVznfKiT/wDfJz/ZRf8An/qVQBS6oLezt+4d+AH9LyPQgqQsfbuzOykxxHi4Ym/zNr6hZ3MUDbXIN3s8zXtDmOa9p0c0hzT4heesS7N34+ySiRpJZX4jKmj278vzAZgrbcQIBGhFR0OYQNuSmpKWxB6TQqJsOrlKTnZKi7vGTvFAiy99ykrmGbuqjLD3nKWuYZE80Eo5KSXJVUGBwdoWbnUR8F8gjvBUKicY1BogvVp4J+zXmGuxDVZ6yvEoqKVw/EUGnM7SmtSEfB2mFDUarK47W/ii47Y9BqFi7SR1zBUtFfkTtHLIorxcNyMs9601B8EGtRXlG40DhXhVdvWyCaCWL+8Y5viQaHzosyuZ7rRaGYQdk1cc8gtXjFAEHz5aDkK67+qdsLqhOdoYsE0zPyzSAdMbqIa7zkUBoOacTGLNOtQNyqNtz81IyqItztpA7Z4i9zGDV7g0f4iB9Vv+DC0NGjQAOgFFiPY2LHbrM3/uB38oLv8A1W4SIGUtpSV1qBNpOyVHWLuuR9rOwVHWP7soGrvPeUxco2fFRF36OU1c4+GEEg5LCSUtBgz+ybdxPmh39lHDRyvJu2QfhTRsrxq0oKK+4ZW8CvRXLM40aypV1liNNCPNSXZcbbqhBnTbqmBo6Jwpyr8koWZw1a4dQVsMcbS41AT09jYWZtCDHo4eaPsN3ukcGMzJ9OZWoWa54SM2DyCMsl1xRmrGgHkEAvZ25WWeMADaOp3kqXXl2iDC+2rf+rtAH9671oVHXfE4DMU6qwdo21tloPGV3oafRAtYgY930SwE97vgF73R3inXL5oBntUTeFmdWoFRy/opiR7Bq9g/xt+VUw6WP+9Z4Yj9EBXs6Fbxg5Y//wA3raXhYx2ft8NntMc5fiwYqgChIc0t1J5rRrs7a2SdwaHljjkA+gBPJwNPOiCbolNXiEqiAe3dwoGzfdFGXi7YKDZlF4IGbEdhynrqHwwoCyfdlWO7RsNQEnVOJs6pxBWYr8gd+JvmE+LdEd4WSm73jck+5kHEeJQa273R4JpjWNqRRZP9qnbo53mUkXxaKjbdqg12zGtSi5e6FGXFUxAnWikp9AgJsYyRKHsmiJCCrdv79msscZhAGNxaXkA4aCoAByqc/JZ5P24tx/tyOjY/9K2C97sjtMLoZBsu0I1a4d1w5grEe0lxy2SQxyDLVjx3Xt4j6jUII60XtM5xcX1c4kk4W1JOp0Qstun/ADv9B8lK3Vd2J1eGqdtFmjqQXBBXHySnWR38zimTATqVYDdzToQei8LExmbjT5oINlhduSn2VzcyFZrNJCNM1Ki72Ss2aUPogokZRDUdartwvLf3VBBBsXs/vF09kbjJLo3GOp1IABbXiaOA8FZCq92AsBisTMQo6QmUjk7u/wDiArCgGvHuFCOHwfBFXl3EJMfg+CBqyD4asdhGy3oq9ZB8NWWyDZHRA5vSiElozSyEGPQ9prO78Q9EULxgfoQsVCcY8jQkeJQbO/3JGoUbLY2FwoRqs2htcg0e7zKsPZGd77Q0FxI5+CDbrqjpG0ckVaBokWNtGBOWk5hAVZRkn0zZ9E6gUENel2RWiMxzNDmnzadxadxRIXWlBkVy2WkUoOrXFvPJV68Iia+6ikcAaF1DQnlT5q63fCfiB9CXSvrlT8RAr4BSH/wzHDiOpAHgEGf9nLqeZgHN2aEmifv+7XB5wjLiaLQbpu5jHOLAAGimXH90Qk0TP7RtW1zOtEFDsFkmA7sLhwcRn0oahWe4rKaOxNLa5ka0PCoyKskF2RgVa1tONBXzQ9reG5DRBUL8sh99lXa08F3sn2MfPOXyilnY6uoIlOoa0jdxPgpS8i0tqQXAa0NDhJAdn0Vg7CWUxxysqSz3mKOvBzQf6ILERw0SSEtcKAG9e4hrX9yib27oQ1vHwggTZ/ux4KyWYZDoq5CNhvUKywaDogU3VKquM1Xig+PwltTaW1A+wq2+z6Ktp6AfNVGNXn2ZMrM49EG0xDZC5aNUtugSJztIDIdE5VNQ6JwIFgrqSCuoKbfEWCd/N2LzUZeF9lrcDO8cgrR2nsowh4GdcJ6UJHqPVUa82iIGTedkcq6lA3Nf8sGQILQBnQip/FXj15piy9o55XBp922IjPI4s+eigZrRiywSFtc8NaHfkaUTsckrcmwyOaBllXD1IQWiO8HwkMLsTDm13LgeiMfOX/vcoK7Lb70e6e0g5FpIpnv8VLQtoOmSB6yuYHUfpQ5bz/srpdEdIhT8W14HT0Uf2fsMboA57GvxPc4Ymg0ps5V00PmpxAhdIXivII69tB1Q95/dhEXrq3qh707gQLjbss6hWKLRQEY7g5qfj0QKYvVXmLhQfHwS2pASwgfYtB9ljdtx5/RZ6xaV7KWanmg1sbk1KdpObwmHnaQSEZySwmo04gWugpK8EAd+sxQP5UPkQqQyklWOGQzV0vq0tDPd6vlq1jRqSBicegAJVDNpwS1Oh+aBNrbK3KEuHIZ0/wBkE+G0E/Gc8t56eWimZb9aO7qd+9NC/tzyHV3ZUQJFmo0EDL1Qlpn2cI1KRb75rk1C2XPM5lBpdwNw2aIfw18yT9UeU1YWgRsDSCGtDcuLdkjqCCE8gSuri5VBHXodpqZvQ5N6p28DttTN6/h6oCYhmxTzFBwjbYpxuiDrFxKYElB8fBKakpTUDzCtU9lTNivM/NZSFrnsqZ8IfveUGlDXwTH4k6zXwTLO8gPYnAgbTeMUffkY3kSK+Wqg7w7bQsyiaZDxOy31zPkgtgUF2i7UR2UYRty7mA5N5vO7pqqNePam0zVrIWN/KzZHmMz5qDeUFs7G3i+0XkJJXVcY34eDaAUa0bhTEpTtpcBAMsQ2dXAasO8gb28t3RUC67yNntMM26N+1za4Frh5OK1ftXfRgszXxhpe8jBXNuGmJzsjmMPzQY/aLVQ55c9xSPtQUhedshndV0boHnVzBjidzLMnDwqoM2Q4iAWmh1FcNAaV00QSdnBcctFeuyNyYnNkcNhhqP43DQDkDmT4KAu+CzWfCJH/AGl7gHNjhHw6k0Ac40qa5U9FeOz3aJsjnRvjMTmg0aTlRuRboKEZ5U3IK7bL9fYrytDDtRPc2VzN/wARjSXN4OxYuvqrzYLdHMzHE4OafMHgRuPJZL25tzZLyc9hBaWhlRocLR9S5NXdb5IXYonlp30ORHMaHxQbIVzeqNd/bh4oJY2v5t2XeWh9FY7D2ms0lNvAeDxh9dPVAq2n4oSLzO0xLncHSgggjiMwkXj32IDLN943opxuihrIPiDkFMjRApmiaKdbomyg+P0oJK6EDgWzey5lIG9Fi9VuXs2jpZ4+g+SC13heDIGOe85DIDe47gFQrb2kmkJ2sDTubl66lc7YXl7y0OaDVsewOGL8R88vBVySVAa+RMuem3SZBMyGoQF1SHOQlmkeMnabnfQ8U5jQN2vToQfVOWm9J2lvxHlrW4WDEaBlKOaOAoadCuWpuwU7DZg9zQ44QTSuuGuQNOFaV5VQDvvIGhyFKHCQa0odMs61GfJKtV9sNTgDchQDQ0FCaEk5nPxVyub2dPJEsrtkEHDQ1c1pyrXQEDRWG/fZnA8Y4AGSDSubT4HRBkdsvJz66Q4Q0EDFifuLg01xHeRUZacFM9nb3ETwamdzauaGh5OQrXIbt44VRtuuySzktns9SRQOAqBQg1aa5HKnQlAljWtMjGFpNWVw0BxNLSA4ZE0LkEZektZBJpWQk0/iJqPVHDko+8W7B5Z+SMidUA8kBLUvEhxJ4fJNNkJca5bh/VBM3fb3xHEx1CPI9RvVksvaISSM94A06VB2a9DoqTHIlxTVCDY7EPidApUaKqdh7x98w1NXxgNdzH4T6ehVs3IFN0TSdGiZKD4/XQUmq9VAslbZctu+z2DGO9hDWfqIoPLM+CxEZkLTrfaaxxxDRjan9R/oPqgj8Va111Q882S577PJD2p4IPFAe3QBdBSYDkvNagdO1mkgZpqN+F3Ij1H7KKibjc1rc3OIaBvJJoECXCrD0SmDZHRW7tt2fhs0URiBDiMD6knFsk4qHQ1bu4qo2c7IQbT2QvP7RZWOJ2gPdyfrblXxFD4qeD8llPs6vb3U5hcdibTgJG93zFR1wrUS7TLXeg7aIA4bQBWXe0rBG+OGMBuXvHgaVNWsNONA/wA1qhNFhnae8PtFqlk3F1G/pbst9BXxQQtszYeiVZjsDok2vunovWHuDogU9tUlhpqnTyCbk0QOl29N2d69VMwuzPVBdOwt5CK1NBybKPdnkTQsPmKf4lq7tFgUTzUGuY0PDgtwuW3+/s8Uu9zdr9Qyf6goDxomSn9yHKD5AXl0riB6wwl8jGjUuH9T6Aq3z2ksfXVuiiOzNmpilI/gZ494/TzR80bjVB21AHaaUJaJat5j1XixzMwajeELaSCOBQT1ldp+/RFBqjbBJkDyCl7JC6RzWMaXOdkAN/8AsgG+zPkc1kbS57jRrRqSVqPYvseLKPeykOnIyGrYhvAO93E+SJ7K9nW2VuIgOlcNp24D8reXPepa12wNGbSeABBJ8EEZf3Z9tpe0zykMbUhjQG1JFO8a5a7t6irZ2TspjLYcUb2jZc5znB3JwcdOYorDZIQ8lxLq7w6mXlkFWL0upri6lomLs9MJaOtBuQUhkpaQ4ZOaQQd4cDUHzC3LszejbTZo5RqRR44Pbk4eefQhYK1x0PRXb2Y3yY5nQOOzMKt5SNH1aD/KEF67b3p9nskjgaPd8Nn6nVFfAVPgsSarx7VbxxSRQ1yY3G79Tsh5Bp/mVGCBm2nZK5dx2B0SbWckm637IQG0TVpOXiE+QhrWMh1+iBNUFG443bhiKLxKKx/EcOaCbhdXRat7MpybK9h/BLl0c1p+dVkcMlNFonsqtB95Mz8zA7xa6n/ug0o6IdEO0Q9UHyAvAVyGpyC8jbns2OZg3NON3RufqaDxQXKO7sEbGAijRQnidSfNNSyRsGZquzyl2VaKOlsAP4kDU1qa4kDRBTDJFyWMDQomyXIXDFIcLeH4j/RA1dDXPDGsBc52TWgVJNTkAtm7F9nDZWY5ae+eM9+Bv5QePFJ7F3RBZ7PDIxjfePYXYj+Fpc4YW8NMzqSTyUreF4tYKnM7gNaoJCacAceA4qGtFt2qMGJ/EUo3jTnz0UVNeD3neBw3+KCmt7iCyOgH43nKvLogl3TNdsOlOeuDut40P4jzTV7SwNbSri0CmTi0Za56kqJjoO87HyqQOlBu6pjtTfFm+yvDo24sBa0V0c4UFBx0z5IKexwqQ01aCQ0nUtrkfKiIgtZje17TRzHBzTzBqPkoeyT5BGgg/JBMX9eX2id8ue2QQDuAAAHkEBVMF+deOnNLqgYnOqbut2XiUuZqFsL6OI5oJ6iHtQzCfjNQhrU/bA5IBwc1Dl3xXfqKmHDNV8O+K/8AWfmUE9EVevZdMBayD+KNwHUFrvk0qgQGqsnZK1e6tUL+EjQejjhd6EoN0k0Q1ETMhgg+QgFJC1+5bgZ3z947n+UcghbAyrxTdU+IGXrRWCKCONoZQlw2pHZUBP5nHToghBJK7PNE2Eyvdgbmd/ADiTuCm4QDSgw10J77hyB7o56ol9pDcmjrxPig7ZbG2PNxxP4nQdB9V6e01Q77SmJJUGodj7b7y7gPxWd7mnjgecQPgT800+3tBJO0eANaDmVXPZ5egjmfE6hZMyhadDTcfAuRPaBhsdWgfCOcb9SR+R38Y055HfkC70v5oBzACgbR2iGpeBzqPQKq9ovee+LZKjZa4N4Bwrpx1UcYMkE/a+0TnmjKnnUgf1QT4nOccZJOvTouXEASWnvDMcxv/fNEXnJgkFN7fqUCgKBds9qONo3VFUzCXP6Ir3IGaCShbxdUDuimY6nfRLJCihOSnWlyB+Z6i4X0eUXICowuo8ILXY3VCAmfie7kaeScss1Gl3AV/ohLMeOp1QE1Vci+8d+o/Mqw1VdblK79TvmUEzZipKzOKh7M5SsDkH0Bd9tE0Eco/GwE8jTaHnVOhU/2a3mHQvgJ2ozib+h2vk6v8wVyAQfKdwQuLyW60wjkTq7wA9QpssYK02i3+UPO/wDidzKibskLInEaur13N/1KRu3C2LE45ZuPEnQfJB0OwCpO27jrRMOl5qOntZe+vkiGPqUDskuaUxyEc/NKxoJGxTFj2uBzBqFO3t2pdCwgUkdkS14Dma7Jc1wI1zG9VZs24o+1siNjkcD8Qyxgj+F2JxI45x05ZcUENa7XJaJDNKaveczQAUaA1oDRkAAAAOScwZLjmgFg0o2p8Sf6J5wQR1Sx4cDmDUKWtbRI5j9xb+whZbNknbuyGE/hOXj/AMFBJWeLJOFgxtHEkehP0XWyAJJmBc3qgfbZXOAx4dnIU3/06JToUh1ubpvXjOEA1oGShLU6jh1U3OVA25yCXjk2COYH1TsQTEObKjfn5pUROiAkFV20ZSv/AFn5qxNVbt5+K/8AUUElYyCVLxxFViCUhT923gdHILV2NtRitcTq7Jdgdwwv2fmQfBbWFgkNsbuyO7ruW82KQPjY/wDO1rvMA/VB8pNePcgDXEQemo/zFetT9ho5fUros7ozR4oHeh3L1ubpyqP35oBYWomtE3CluKBLdU41tdcklpTc0w3HRA8ZfGiZ+3YcqA9dK80JJKTySWMJQG2aUucXOzJ1UvBhUVBFRFwxmv7AQSDoaof3Ya/Pf9P+U/DUIaZxMxqDsgaimorXppmgk42t4JMkQqKa/wCyHY8pxr9odCgbhiL9WYcO/Sp67+qWYiiROmpLUgCnDhmVDWqSqlbVaahRE7wUEtcLsTCOH7+qLDc1FdnJaSEfmafRTThmg8q/NDie8/xH5qwgKAs81CeZPzQKZZ6ao+ziuTUts0ZAxBHWWeMd0IH7NZKCrlv9wR/9LBn/AGMf+RqwcNc6n5VrtyXzhs0DSRlEweTAEFItnZZsrWgjVVntr2TfDR0TS5ozcBmRoK03jJaVIcmpJPxfBBgjSpO6rjtFpdSCF8h4gUaOrzQDzWy3fYYjOSY2VrrhbX5K12ZoDiAKDkgzHsx7LQCH21wcf7lh2P8AG/V3QZdVQe3sjH3haBE1rY43CFjWgBoETQw0A/iDl9Et73ivmqTOaWv96/8AzlAJFYyUY2zhoT8eq6AgZYE86BxGzrwOSfgCIZogEdWKMudm7QAcdwRd0W92Bsdpj9/EO7U4Z4h/2pdw34HAtyGQQN6HOPqfoi49EEmbtgfnDaWitdi0AxPbw2xWN3WoTY7PT6tY19WmmCSJ5PGgDqqPeExA0YnZDu/UIJJtxWlxqyCbCB+RxHUFctVxzMr73BDpnK9rddNkEu9EDE8gUBIFaUGQpw6I6JozyQRdoMLO5WZ+ebmlkTTuIadqTPjQaKMtsxJq6mI5k4QMyBw00GSnrWwcAoi0jvdUAd0vpOyu8081aLQ3NVCzH4jf1D5q5zoGHZAngK+iq9nkFc1Z7R92/wDQfkVUmILJFZo3UOIackZFdfAqsRK13KdhAVZbK5urqALU7u7LymKMl1CWNJB1GyMis3smcsQOYMjARuIxjJb8U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4604" name="AutoShape 28" descr="data:image/jpeg;base64,/9j/4AAQSkZJRgABAQAAAQABAAD/2wCEAAkGBxQTEhUUExQVFhQUFxwVFBcXFxQWFBUUFxcXFxQXFxQYHCggGBolHBQUITEhJSkrLi4uFx8zODMsNygtLisBCgoKBQUFDgUFDisZExkrKysrKysrKysrKysrKysrKysrKysrKysrKysrKysrKysrKysrKysrKysrKysrKysrK//AABEIAPoAygMBIgACEQEDEQH/xAAcAAABBQEBAQAAAAAAAAAAAAAEAgMFBgcBAAj/xABDEAABAwEFBQUFBgMHBAMAAAABAAIDEQQFEiExIkFRYXEGMoGRoQcTI7HBFDNCUnLwYpLRQ1OCstLh8SRjosIVFrP/xAAUAQEAAAAAAAAAAAAAAAAAAAAA/8QAFBEBAAAAAAAAAAAAAAAAAAAAAP/aAAwDAQACEQMRAD8AUEtJaEohBxyVd4+K3qkOKeugVmaguMmrUVHvQ0neCJYNUCLMczlXllU+akSgbIM0cg8F1eCDvq3e4gklpUsaSBuJ0FeVSEHbyvKGBuKaRrAdMRzP6W6u8Aq5ae38A+7ZJJzNGNPnU+izO9bU+WQySOLnu1J+Q4Dkl2V2ygu0vtClPdgjHVznfKiT/wDfJz/ZRf8An/qVQBS6oLezt+4d+AH9LyPQgqQsfbuzOykxxHi4Ym/zNr6hZ3MUDbXIN3s8zXtDmOa9p0c0hzT4heesS7N34+ySiRpJZX4jKmj278vzAZgrbcQIBGhFR0OYQNuSmpKWxB6TQqJsOrlKTnZKi7vGTvFAiy99ykrmGbuqjLD3nKWuYZE80Eo5KSXJVUGBwdoWbnUR8F8gjvBUKicY1BogvVp4J+zXmGuxDVZ6yvEoqKVw/EUGnM7SmtSEfB2mFDUarK47W/ii47Y9BqFi7SR1zBUtFfkTtHLIorxcNyMs9601B8EGtRXlG40DhXhVdvWyCaCWL+8Y5viQaHzosyuZ7rRaGYQdk1cc8gtXjFAEHz5aDkK67+qdsLqhOdoYsE0zPyzSAdMbqIa7zkUBoOacTGLNOtQNyqNtz81IyqItztpA7Z4i9zGDV7g0f4iB9Vv+DC0NGjQAOgFFiPY2LHbrM3/uB38oLv8A1W4SIGUtpSV1qBNpOyVHWLuuR9rOwVHWP7soGrvPeUxco2fFRF36OU1c4+GEEg5LCSUtBgz+ybdxPmh39lHDRyvJu2QfhTRsrxq0oKK+4ZW8CvRXLM40aypV1liNNCPNSXZcbbqhBnTbqmBo6Jwpyr8koWZw1a4dQVsMcbS41AT09jYWZtCDHo4eaPsN3ukcGMzJ9OZWoWa54SM2DyCMsl1xRmrGgHkEAvZ25WWeMADaOp3kqXXl2iDC+2rf+rtAH9671oVHXfE4DMU6qwdo21tloPGV3oafRAtYgY930SwE97vgF73R3inXL5oBntUTeFmdWoFRy/opiR7Bq9g/xt+VUw6WP+9Z4Yj9EBXs6Fbxg5Y//wA3raXhYx2ft8NntMc5fiwYqgChIc0t1J5rRrs7a2SdwaHljjkA+gBPJwNPOiCbolNXiEqiAe3dwoGzfdFGXi7YKDZlF4IGbEdhynrqHwwoCyfdlWO7RsNQEnVOJs6pxBWYr8gd+JvmE+LdEd4WSm73jck+5kHEeJQa273R4JpjWNqRRZP9qnbo53mUkXxaKjbdqg12zGtSi5e6FGXFUxAnWikp9AgJsYyRKHsmiJCCrdv79msscZhAGNxaXkA4aCoAByqc/JZ5P24tx/tyOjY/9K2C97sjtMLoZBsu0I1a4d1w5grEe0lxy2SQxyDLVjx3Xt4j6jUII60XtM5xcX1c4kk4W1JOp0Qstun/ADv9B8lK3Vd2J1eGqdtFmjqQXBBXHySnWR38zimTATqVYDdzToQei8LExmbjT5oINlhduSn2VzcyFZrNJCNM1Ki72Ss2aUPogokZRDUdartwvLf3VBBBsXs/vF09kbjJLo3GOp1IABbXiaOA8FZCq92AsBisTMQo6QmUjk7u/wDiArCgGvHuFCOHwfBFXl3EJMfg+CBqyD4asdhGy3oq9ZB8NWWyDZHRA5vSiElozSyEGPQ9prO78Q9EULxgfoQsVCcY8jQkeJQbO/3JGoUbLY2FwoRqs2htcg0e7zKsPZGd77Q0FxI5+CDbrqjpG0ckVaBokWNtGBOWk5hAVZRkn0zZ9E6gUENel2RWiMxzNDmnzadxadxRIXWlBkVy2WkUoOrXFvPJV68Iia+6ikcAaF1DQnlT5q63fCfiB9CXSvrlT8RAr4BSH/wzHDiOpAHgEGf9nLqeZgHN2aEmifv+7XB5wjLiaLQbpu5jHOLAAGimXH90Qk0TP7RtW1zOtEFDsFkmA7sLhwcRn0oahWe4rKaOxNLa5ka0PCoyKskF2RgVa1tONBXzQ9reG5DRBUL8sh99lXa08F3sn2MfPOXyilnY6uoIlOoa0jdxPgpS8i0tqQXAa0NDhJAdn0Vg7CWUxxysqSz3mKOvBzQf6ILERw0SSEtcKAG9e4hrX9yib27oQ1vHwggTZ/ux4KyWYZDoq5CNhvUKywaDogU3VKquM1Xig+PwltTaW1A+wq2+z6Ktp6AfNVGNXn2ZMrM49EG0xDZC5aNUtugSJztIDIdE5VNQ6JwIFgrqSCuoKbfEWCd/N2LzUZeF9lrcDO8cgrR2nsowh4GdcJ6UJHqPVUa82iIGTedkcq6lA3Nf8sGQILQBnQip/FXj15piy9o55XBp922IjPI4s+eigZrRiywSFtc8NaHfkaUTsckrcmwyOaBllXD1IQWiO8HwkMLsTDm13LgeiMfOX/vcoK7Lb70e6e0g5FpIpnv8VLQtoOmSB6yuYHUfpQ5bz/srpdEdIhT8W14HT0Uf2fsMboA57GvxPc4Ymg0ps5V00PmpxAhdIXivII69tB1Q95/dhEXrq3qh707gQLjbss6hWKLRQEY7g5qfj0QKYvVXmLhQfHwS2pASwgfYtB9ljdtx5/RZ6xaV7KWanmg1sbk1KdpObwmHnaQSEZySwmo04gWugpK8EAd+sxQP5UPkQqQyklWOGQzV0vq0tDPd6vlq1jRqSBicegAJVDNpwS1Oh+aBNrbK3KEuHIZ0/wBkE+G0E/Gc8t56eWimZb9aO7qd+9NC/tzyHV3ZUQJFmo0EDL1Qlpn2cI1KRb75rk1C2XPM5lBpdwNw2aIfw18yT9UeU1YWgRsDSCGtDcuLdkjqCCE8gSuri5VBHXodpqZvQ5N6p28DttTN6/h6oCYhmxTzFBwjbYpxuiDrFxKYElB8fBKakpTUDzCtU9lTNivM/NZSFrnsqZ8IfveUGlDXwTH4k6zXwTLO8gPYnAgbTeMUffkY3kSK+Wqg7w7bQsyiaZDxOy31zPkgtgUF2i7UR2UYRty7mA5N5vO7pqqNePam0zVrIWN/KzZHmMz5qDeUFs7G3i+0XkJJXVcY34eDaAUa0bhTEpTtpcBAMsQ2dXAasO8gb28t3RUC67yNntMM26N+1za4Frh5OK1ftXfRgszXxhpe8jBXNuGmJzsjmMPzQY/aLVQ55c9xSPtQUhedshndV0boHnVzBjidzLMnDwqoM2Q4iAWmh1FcNAaV00QSdnBcctFeuyNyYnNkcNhhqP43DQDkDmT4KAu+CzWfCJH/AGl7gHNjhHw6k0Ac40qa5U9FeOz3aJsjnRvjMTmg0aTlRuRboKEZ5U3IK7bL9fYrytDDtRPc2VzN/wARjSXN4OxYuvqrzYLdHMzHE4OafMHgRuPJZL25tzZLyc9hBaWhlRocLR9S5NXdb5IXYonlp30ORHMaHxQbIVzeqNd/bh4oJY2v5t2XeWh9FY7D2ms0lNvAeDxh9dPVAq2n4oSLzO0xLncHSgggjiMwkXj32IDLN943opxuihrIPiDkFMjRApmiaKdbomyg+P0oJK6EDgWzey5lIG9Fi9VuXs2jpZ4+g+SC13heDIGOe85DIDe47gFQrb2kmkJ2sDTubl66lc7YXl7y0OaDVsewOGL8R88vBVySVAa+RMuem3SZBMyGoQF1SHOQlmkeMnabnfQ8U5jQN2vToQfVOWm9J2lvxHlrW4WDEaBlKOaOAoadCuWpuwU7DZg9zQ44QTSuuGuQNOFaV5VQDvvIGhyFKHCQa0odMs61GfJKtV9sNTgDchQDQ0FCaEk5nPxVyub2dPJEsrtkEHDQ1c1pyrXQEDRWG/fZnA8Y4AGSDSubT4HRBkdsvJz66Q4Q0EDFifuLg01xHeRUZacFM9nb3ETwamdzauaGh5OQrXIbt44VRtuuySzktns9SRQOAqBQg1aa5HKnQlAljWtMjGFpNWVw0BxNLSA4ZE0LkEZektZBJpWQk0/iJqPVHDko+8W7B5Z+SMidUA8kBLUvEhxJ4fJNNkJca5bh/VBM3fb3xHEx1CPI9RvVksvaISSM94A06VB2a9DoqTHIlxTVCDY7EPidApUaKqdh7x98w1NXxgNdzH4T6ehVs3IFN0TSdGiZKD4/XQUmq9VAslbZctu+z2DGO9hDWfqIoPLM+CxEZkLTrfaaxxxDRjan9R/oPqgj8Va111Q882S577PJD2p4IPFAe3QBdBSYDkvNagdO1mkgZpqN+F3Ij1H7KKibjc1rc3OIaBvJJoECXCrD0SmDZHRW7tt2fhs0URiBDiMD6knFsk4qHQ1bu4qo2c7IQbT2QvP7RZWOJ2gPdyfrblXxFD4qeD8llPs6vb3U5hcdibTgJG93zFR1wrUS7TLXeg7aIA4bQBWXe0rBG+OGMBuXvHgaVNWsNONA/wA1qhNFhnae8PtFqlk3F1G/pbst9BXxQQtszYeiVZjsDok2vunovWHuDogU9tUlhpqnTyCbk0QOl29N2d69VMwuzPVBdOwt5CK1NBybKPdnkTQsPmKf4lq7tFgUTzUGuY0PDgtwuW3+/s8Uu9zdr9Qyf6goDxomSn9yHKD5AXl0riB6wwl8jGjUuH9T6Aq3z2ksfXVuiiOzNmpilI/gZ494/TzR80bjVB21AHaaUJaJat5j1XixzMwajeELaSCOBQT1ldp+/RFBqjbBJkDyCl7JC6RzWMaXOdkAN/8AsgG+zPkc1kbS57jRrRqSVqPYvseLKPeykOnIyGrYhvAO93E+SJ7K9nW2VuIgOlcNp24D8reXPepa12wNGbSeABBJ8EEZf3Z9tpe0zykMbUhjQG1JFO8a5a7t6irZ2TspjLYcUb2jZc5znB3JwcdOYorDZIQ8lxLq7w6mXlkFWL0upri6lomLs9MJaOtBuQUhkpaQ4ZOaQQd4cDUHzC3LszejbTZo5RqRR44Pbk4eefQhYK1x0PRXb2Y3yY5nQOOzMKt5SNH1aD/KEF67b3p9nskjgaPd8Nn6nVFfAVPgsSarx7VbxxSRQ1yY3G79Tsh5Bp/mVGCBm2nZK5dx2B0SbWckm637IQG0TVpOXiE+QhrWMh1+iBNUFG443bhiKLxKKx/EcOaCbhdXRat7MpybK9h/BLl0c1p+dVkcMlNFonsqtB95Mz8zA7xa6n/ug0o6IdEO0Q9UHyAvAVyGpyC8jbns2OZg3NON3RufqaDxQXKO7sEbGAijRQnidSfNNSyRsGZquzyl2VaKOlsAP4kDU1qa4kDRBTDJFyWMDQomyXIXDFIcLeH4j/RA1dDXPDGsBc52TWgVJNTkAtm7F9nDZWY5ae+eM9+Bv5QePFJ7F3RBZ7PDIxjfePYXYj+Fpc4YW8NMzqSTyUreF4tYKnM7gNaoJCacAceA4qGtFt2qMGJ/EUo3jTnz0UVNeD3neBw3+KCmt7iCyOgH43nKvLogl3TNdsOlOeuDut40P4jzTV7SwNbSri0CmTi0Za56kqJjoO87HyqQOlBu6pjtTfFm+yvDo24sBa0V0c4UFBx0z5IKexwqQ01aCQ0nUtrkfKiIgtZje17TRzHBzTzBqPkoeyT5BGgg/JBMX9eX2id8ue2QQDuAAAHkEBVMF+deOnNLqgYnOqbut2XiUuZqFsL6OI5oJ6iHtQzCfjNQhrU/bA5IBwc1Dl3xXfqKmHDNV8O+K/8AWfmUE9EVevZdMBayD+KNwHUFrvk0qgQGqsnZK1e6tUL+EjQejjhd6EoN0k0Q1ETMhgg+QgFJC1+5bgZ3z947n+UcghbAyrxTdU+IGXrRWCKCONoZQlw2pHZUBP5nHToghBJK7PNE2Eyvdgbmd/ADiTuCm4QDSgw10J77hyB7o56ol9pDcmjrxPig7ZbG2PNxxP4nQdB9V6e01Q77SmJJUGodj7b7y7gPxWd7mnjgecQPgT800+3tBJO0eANaDmVXPZ5egjmfE6hZMyhadDTcfAuRPaBhsdWgfCOcb9SR+R38Y055HfkC70v5oBzACgbR2iGpeBzqPQKq9ovee+LZKjZa4N4Bwrpx1UcYMkE/a+0TnmjKnnUgf1QT4nOccZJOvTouXEASWnvDMcxv/fNEXnJgkFN7fqUCgKBds9qONo3VFUzCXP6Ir3IGaCShbxdUDuimY6nfRLJCihOSnWlyB+Z6i4X0eUXICowuo8ILXY3VCAmfie7kaeScss1Gl3AV/ohLMeOp1QE1Vci+8d+o/Mqw1VdblK79TvmUEzZipKzOKh7M5SsDkH0Bd9tE0Eco/GwE8jTaHnVOhU/2a3mHQvgJ2ozib+h2vk6v8wVyAQfKdwQuLyW60wjkTq7wA9QpssYK02i3+UPO/wDidzKibskLInEaur13N/1KRu3C2LE45ZuPEnQfJB0OwCpO27jrRMOl5qOntZe+vkiGPqUDskuaUxyEc/NKxoJGxTFj2uBzBqFO3t2pdCwgUkdkS14Dma7Jc1wI1zG9VZs24o+1siNjkcD8Qyxgj+F2JxI45x05ZcUENa7XJaJDNKaveczQAUaA1oDRkAAAAOScwZLjmgFg0o2p8Sf6J5wQR1Sx4cDmDUKWtbRI5j9xb+whZbNknbuyGE/hOXj/AMFBJWeLJOFgxtHEkehP0XWyAJJmBc3qgfbZXOAx4dnIU3/06JToUh1ubpvXjOEA1oGShLU6jh1U3OVA25yCXjk2COYH1TsQTEObKjfn5pUROiAkFV20ZSv/AFn5qxNVbt5+K/8AUUElYyCVLxxFViCUhT923gdHILV2NtRitcTq7Jdgdwwv2fmQfBbWFgkNsbuyO7ruW82KQPjY/wDO1rvMA/VB8pNePcgDXEQemo/zFetT9ho5fUros7ozR4oHeh3L1ubpyqP35oBYWomtE3CluKBLdU41tdcklpTc0w3HRA8ZfGiZ+3YcqA9dK80JJKTySWMJQG2aUucXOzJ1UvBhUVBFRFwxmv7AQSDoaof3Ya/Pf9P+U/DUIaZxMxqDsgaimorXppmgk42t4JMkQqKa/wCyHY8pxr9odCgbhiL9WYcO/Sp67+qWYiiROmpLUgCnDhmVDWqSqlbVaahRE7wUEtcLsTCOH7+qLDc1FdnJaSEfmafRTThmg8q/NDie8/xH5qwgKAs81CeZPzQKZZ6ao+ziuTUts0ZAxBHWWeMd0IH7NZKCrlv9wR/9LBn/AGMf+RqwcNc6n5VrtyXzhs0DSRlEweTAEFItnZZsrWgjVVntr2TfDR0TS5ozcBmRoK03jJaVIcmpJPxfBBgjSpO6rjtFpdSCF8h4gUaOrzQDzWy3fYYjOSY2VrrhbX5K12ZoDiAKDkgzHsx7LQCH21wcf7lh2P8AG/V3QZdVQe3sjH3haBE1rY43CFjWgBoETQw0A/iDl9Et73ivmqTOaWv96/8AzlAJFYyUY2zhoT8eq6AgZYE86BxGzrwOSfgCIZogEdWKMudm7QAcdwRd0W92Bsdpj9/EO7U4Z4h/2pdw34HAtyGQQN6HOPqfoi49EEmbtgfnDaWitdi0AxPbw2xWN3WoTY7PT6tY19WmmCSJ5PGgDqqPeExA0YnZDu/UIJJtxWlxqyCbCB+RxHUFctVxzMr73BDpnK9rddNkEu9EDE8gUBIFaUGQpw6I6JozyQRdoMLO5WZ+ebmlkTTuIadqTPjQaKMtsxJq6mI5k4QMyBw00GSnrWwcAoi0jvdUAd0vpOyu8081aLQ3NVCzH4jf1D5q5zoGHZAngK+iq9nkFc1Z7R92/wDQfkVUmILJFZo3UOIackZFdfAqsRK13KdhAVZbK5urqALU7u7LymKMl1CWNJB1GyMis3smcsQOYMjARuIxjJb8U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4606" name="AutoShape 30" descr="data:image/jpeg;base64,/9j/4AAQSkZJRgABAQAAAQABAAD/2wCEAAkGBxQTEhUUExQVFhQUFxwVFBcXFxQWFBUUFxcXFxQXFxQYHCggGBolHBQUITEhJSkrLi4uFx8zODMsNygtLisBCgoKBQUFDgUFDisZExkrKysrKysrKysrKysrKysrKysrKysrKysrKysrKysrKysrKysrKysrKysrKysrKysrK//AABEIAPoAygMBIgACEQEDEQH/xAAcAAABBQEBAQAAAAAAAAAAAAAEAgMFBgcBAAj/xABDEAABAwEFBQUFBgMHBAMAAAABAAIDEQQFEiExIkFRYXEGMoGRoQcTI7HBFDNCUnLwYpLRQ1OCstLh8SRjosIVFrP/xAAUAQEAAAAAAAAAAAAAAAAAAAAA/8QAFBEBAAAAAAAAAAAAAAAAAAAAAP/aAAwDAQACEQMRAD8AUEtJaEohBxyVd4+K3qkOKeugVmaguMmrUVHvQ0neCJYNUCLMczlXllU+akSgbIM0cg8F1eCDvq3e4gklpUsaSBuJ0FeVSEHbyvKGBuKaRrAdMRzP6W6u8Aq5ae38A+7ZJJzNGNPnU+izO9bU+WQySOLnu1J+Q4Dkl2V2ygu0vtClPdgjHVznfKiT/wDfJz/ZRf8An/qVQBS6oLezt+4d+AH9LyPQgqQsfbuzOykxxHi4Ym/zNr6hZ3MUDbXIN3s8zXtDmOa9p0c0hzT4heesS7N34+ySiRpJZX4jKmj278vzAZgrbcQIBGhFR0OYQNuSmpKWxB6TQqJsOrlKTnZKi7vGTvFAiy99ykrmGbuqjLD3nKWuYZE80Eo5KSXJVUGBwdoWbnUR8F8gjvBUKicY1BogvVp4J+zXmGuxDVZ6yvEoqKVw/EUGnM7SmtSEfB2mFDUarK47W/ii47Y9BqFi7SR1zBUtFfkTtHLIorxcNyMs9601B8EGtRXlG40DhXhVdvWyCaCWL+8Y5viQaHzosyuZ7rRaGYQdk1cc8gtXjFAEHz5aDkK67+qdsLqhOdoYsE0zPyzSAdMbqIa7zkUBoOacTGLNOtQNyqNtz81IyqItztpA7Z4i9zGDV7g0f4iB9Vv+DC0NGjQAOgFFiPY2LHbrM3/uB38oLv8A1W4SIGUtpSV1qBNpOyVHWLuuR9rOwVHWP7soGrvPeUxco2fFRF36OU1c4+GEEg5LCSUtBgz+ybdxPmh39lHDRyvJu2QfhTRsrxq0oKK+4ZW8CvRXLM40aypV1liNNCPNSXZcbbqhBnTbqmBo6Jwpyr8koWZw1a4dQVsMcbS41AT09jYWZtCDHo4eaPsN3ukcGMzJ9OZWoWa54SM2DyCMsl1xRmrGgHkEAvZ25WWeMADaOp3kqXXl2iDC+2rf+rtAH9671oVHXfE4DMU6qwdo21tloPGV3oafRAtYgY930SwE97vgF73R3inXL5oBntUTeFmdWoFRy/opiR7Bq9g/xt+VUw6WP+9Z4Yj9EBXs6Fbxg5Y//wA3raXhYx2ft8NntMc5fiwYqgChIc0t1J5rRrs7a2SdwaHljjkA+gBPJwNPOiCbolNXiEqiAe3dwoGzfdFGXi7YKDZlF4IGbEdhynrqHwwoCyfdlWO7RsNQEnVOJs6pxBWYr8gd+JvmE+LdEd4WSm73jck+5kHEeJQa273R4JpjWNqRRZP9qnbo53mUkXxaKjbdqg12zGtSi5e6FGXFUxAnWikp9AgJsYyRKHsmiJCCrdv79msscZhAGNxaXkA4aCoAByqc/JZ5P24tx/tyOjY/9K2C97sjtMLoZBsu0I1a4d1w5grEe0lxy2SQxyDLVjx3Xt4j6jUII60XtM5xcX1c4kk4W1JOp0Qstun/ADv9B8lK3Vd2J1eGqdtFmjqQXBBXHySnWR38zimTATqVYDdzToQei8LExmbjT5oINlhduSn2VzcyFZrNJCNM1Ki72Ss2aUPogokZRDUdartwvLf3VBBBsXs/vF09kbjJLo3GOp1IABbXiaOA8FZCq92AsBisTMQo6QmUjk7u/wDiArCgGvHuFCOHwfBFXl3EJMfg+CBqyD4asdhGy3oq9ZB8NWWyDZHRA5vSiElozSyEGPQ9prO78Q9EULxgfoQsVCcY8jQkeJQbO/3JGoUbLY2FwoRqs2htcg0e7zKsPZGd77Q0FxI5+CDbrqjpG0ckVaBokWNtGBOWk5hAVZRkn0zZ9E6gUENel2RWiMxzNDmnzadxadxRIXWlBkVy2WkUoOrXFvPJV68Iia+6ikcAaF1DQnlT5q63fCfiB9CXSvrlT8RAr4BSH/wzHDiOpAHgEGf9nLqeZgHN2aEmifv+7XB5wjLiaLQbpu5jHOLAAGimXH90Qk0TP7RtW1zOtEFDsFkmA7sLhwcRn0oahWe4rKaOxNLa5ka0PCoyKskF2RgVa1tONBXzQ9reG5DRBUL8sh99lXa08F3sn2MfPOXyilnY6uoIlOoa0jdxPgpS8i0tqQXAa0NDhJAdn0Vg7CWUxxysqSz3mKOvBzQf6ILERw0SSEtcKAG9e4hrX9yib27oQ1vHwggTZ/ux4KyWYZDoq5CNhvUKywaDogU3VKquM1Xig+PwltTaW1A+wq2+z6Ktp6AfNVGNXn2ZMrM49EG0xDZC5aNUtugSJztIDIdE5VNQ6JwIFgrqSCuoKbfEWCd/N2LzUZeF9lrcDO8cgrR2nsowh4GdcJ6UJHqPVUa82iIGTedkcq6lA3Nf8sGQILQBnQip/FXj15piy9o55XBp922IjPI4s+eigZrRiywSFtc8NaHfkaUTsckrcmwyOaBllXD1IQWiO8HwkMLsTDm13LgeiMfOX/vcoK7Lb70e6e0g5FpIpnv8VLQtoOmSB6yuYHUfpQ5bz/srpdEdIhT8W14HT0Uf2fsMboA57GvxPc4Ymg0ps5V00PmpxAhdIXivII69tB1Q95/dhEXrq3qh707gQLjbss6hWKLRQEY7g5qfj0QKYvVXmLhQfHwS2pASwgfYtB9ljdtx5/RZ6xaV7KWanmg1sbk1KdpObwmHnaQSEZySwmo04gWugpK8EAd+sxQP5UPkQqQyklWOGQzV0vq0tDPd6vlq1jRqSBicegAJVDNpwS1Oh+aBNrbK3KEuHIZ0/wBkE+G0E/Gc8t56eWimZb9aO7qd+9NC/tzyHV3ZUQJFmo0EDL1Qlpn2cI1KRb75rk1C2XPM5lBpdwNw2aIfw18yT9UeU1YWgRsDSCGtDcuLdkjqCCE8gSuri5VBHXodpqZvQ5N6p28DttTN6/h6oCYhmxTzFBwjbYpxuiDrFxKYElB8fBKakpTUDzCtU9lTNivM/NZSFrnsqZ8IfveUGlDXwTH4k6zXwTLO8gPYnAgbTeMUffkY3kSK+Wqg7w7bQsyiaZDxOy31zPkgtgUF2i7UR2UYRty7mA5N5vO7pqqNePam0zVrIWN/KzZHmMz5qDeUFs7G3i+0XkJJXVcY34eDaAUa0bhTEpTtpcBAMsQ2dXAasO8gb28t3RUC67yNntMM26N+1za4Frh5OK1ftXfRgszXxhpe8jBXNuGmJzsjmMPzQY/aLVQ55c9xSPtQUhedshndV0boHnVzBjidzLMnDwqoM2Q4iAWmh1FcNAaV00QSdnBcctFeuyNyYnNkcNhhqP43DQDkDmT4KAu+CzWfCJH/AGl7gHNjhHw6k0Ac40qa5U9FeOz3aJsjnRvjMTmg0aTlRuRboKEZ5U3IK7bL9fYrytDDtRPc2VzN/wARjSXN4OxYuvqrzYLdHMzHE4OafMHgRuPJZL25tzZLyc9hBaWhlRocLR9S5NXdb5IXYonlp30ORHMaHxQbIVzeqNd/bh4oJY2v5t2XeWh9FY7D2ms0lNvAeDxh9dPVAq2n4oSLzO0xLncHSgggjiMwkXj32IDLN943opxuihrIPiDkFMjRApmiaKdbomyg+P0oJK6EDgWzey5lIG9Fi9VuXs2jpZ4+g+SC13heDIGOe85DIDe47gFQrb2kmkJ2sDTubl66lc7YXl7y0OaDVsewOGL8R88vBVySVAa+RMuem3SZBMyGoQF1SHOQlmkeMnabnfQ8U5jQN2vToQfVOWm9J2lvxHlrW4WDEaBlKOaOAoadCuWpuwU7DZg9zQ44QTSuuGuQNOFaV5VQDvvIGhyFKHCQa0odMs61GfJKtV9sNTgDchQDQ0FCaEk5nPxVyub2dPJEsrtkEHDQ1c1pyrXQEDRWG/fZnA8Y4AGSDSubT4HRBkdsvJz66Q4Q0EDFifuLg01xHeRUZacFM9nb3ETwamdzauaGh5OQrXIbt44VRtuuySzktns9SRQOAqBQg1aa5HKnQlAljWtMjGFpNWVw0BxNLSA4ZE0LkEZektZBJpWQk0/iJqPVHDko+8W7B5Z+SMidUA8kBLUvEhxJ4fJNNkJca5bh/VBM3fb3xHEx1CPI9RvVksvaISSM94A06VB2a9DoqTHIlxTVCDY7EPidApUaKqdh7x98w1NXxgNdzH4T6ehVs3IFN0TSdGiZKD4/XQUmq9VAslbZctu+z2DGO9hDWfqIoPLM+CxEZkLTrfaaxxxDRjan9R/oPqgj8Va111Q882S577PJD2p4IPFAe3QBdBSYDkvNagdO1mkgZpqN+F3Ij1H7KKibjc1rc3OIaBvJJoECXCrD0SmDZHRW7tt2fhs0URiBDiMD6knFsk4qHQ1bu4qo2c7IQbT2QvP7RZWOJ2gPdyfrblXxFD4qeD8llPs6vb3U5hcdibTgJG93zFR1wrUS7TLXeg7aIA4bQBWXe0rBG+OGMBuXvHgaVNWsNONA/wA1qhNFhnae8PtFqlk3F1G/pbst9BXxQQtszYeiVZjsDok2vunovWHuDogU9tUlhpqnTyCbk0QOl29N2d69VMwuzPVBdOwt5CK1NBybKPdnkTQsPmKf4lq7tFgUTzUGuY0PDgtwuW3+/s8Uu9zdr9Qyf6goDxomSn9yHKD5AXl0riB6wwl8jGjUuH9T6Aq3z2ksfXVuiiOzNmpilI/gZ494/TzR80bjVB21AHaaUJaJat5j1XixzMwajeELaSCOBQT1ldp+/RFBqjbBJkDyCl7JC6RzWMaXOdkAN/8AsgG+zPkc1kbS57jRrRqSVqPYvseLKPeykOnIyGrYhvAO93E+SJ7K9nW2VuIgOlcNp24D8reXPepa12wNGbSeABBJ8EEZf3Z9tpe0zykMbUhjQG1JFO8a5a7t6irZ2TspjLYcUb2jZc5znB3JwcdOYorDZIQ8lxLq7w6mXlkFWL0upri6lomLs9MJaOtBuQUhkpaQ4ZOaQQd4cDUHzC3LszejbTZo5RqRR44Pbk4eefQhYK1x0PRXb2Y3yY5nQOOzMKt5SNH1aD/KEF67b3p9nskjgaPd8Nn6nVFfAVPgsSarx7VbxxSRQ1yY3G79Tsh5Bp/mVGCBm2nZK5dx2B0SbWckm637IQG0TVpOXiE+QhrWMh1+iBNUFG443bhiKLxKKx/EcOaCbhdXRat7MpybK9h/BLl0c1p+dVkcMlNFonsqtB95Mz8zA7xa6n/ug0o6IdEO0Q9UHyAvAVyGpyC8jbns2OZg3NON3RufqaDxQXKO7sEbGAijRQnidSfNNSyRsGZquzyl2VaKOlsAP4kDU1qa4kDRBTDJFyWMDQomyXIXDFIcLeH4j/RA1dDXPDGsBc52TWgVJNTkAtm7F9nDZWY5ae+eM9+Bv5QePFJ7F3RBZ7PDIxjfePYXYj+Fpc4YW8NMzqSTyUreF4tYKnM7gNaoJCacAceA4qGtFt2qMGJ/EUo3jTnz0UVNeD3neBw3+KCmt7iCyOgH43nKvLogl3TNdsOlOeuDut40P4jzTV7SwNbSri0CmTi0Za56kqJjoO87HyqQOlBu6pjtTfFm+yvDo24sBa0V0c4UFBx0z5IKexwqQ01aCQ0nUtrkfKiIgtZje17TRzHBzTzBqPkoeyT5BGgg/JBMX9eX2id8ue2QQDuAAAHkEBVMF+deOnNLqgYnOqbut2XiUuZqFsL6OI5oJ6iHtQzCfjNQhrU/bA5IBwc1Dl3xXfqKmHDNV8O+K/8AWfmUE9EVevZdMBayD+KNwHUFrvk0qgQGqsnZK1e6tUL+EjQejjhd6EoN0k0Q1ETMhgg+QgFJC1+5bgZ3z947n+UcghbAyrxTdU+IGXrRWCKCONoZQlw2pHZUBP5nHToghBJK7PNE2Eyvdgbmd/ADiTuCm4QDSgw10J77hyB7o56ol9pDcmjrxPig7ZbG2PNxxP4nQdB9V6e01Q77SmJJUGodj7b7y7gPxWd7mnjgecQPgT800+3tBJO0eANaDmVXPZ5egjmfE6hZMyhadDTcfAuRPaBhsdWgfCOcb9SR+R38Y055HfkC70v5oBzACgbR2iGpeBzqPQKq9ovee+LZKjZa4N4Bwrpx1UcYMkE/a+0TnmjKnnUgf1QT4nOccZJOvTouXEASWnvDMcxv/fNEXnJgkFN7fqUCgKBds9qONo3VFUzCXP6Ir3IGaCShbxdUDuimY6nfRLJCihOSnWlyB+Z6i4X0eUXICowuo8ILXY3VCAmfie7kaeScss1Gl3AV/ohLMeOp1QE1Vci+8d+o/Mqw1VdblK79TvmUEzZipKzOKh7M5SsDkH0Bd9tE0Eco/GwE8jTaHnVOhU/2a3mHQvgJ2ozib+h2vk6v8wVyAQfKdwQuLyW60wjkTq7wA9QpssYK02i3+UPO/wDidzKibskLInEaur13N/1KRu3C2LE45ZuPEnQfJB0OwCpO27jrRMOl5qOntZe+vkiGPqUDskuaUxyEc/NKxoJGxTFj2uBzBqFO3t2pdCwgUkdkS14Dma7Jc1wI1zG9VZs24o+1siNjkcD8Qyxgj+F2JxI45x05ZcUENa7XJaJDNKaveczQAUaA1oDRkAAAAOScwZLjmgFg0o2p8Sf6J5wQR1Sx4cDmDUKWtbRI5j9xb+whZbNknbuyGE/hOXj/AMFBJWeLJOFgxtHEkehP0XWyAJJmBc3qgfbZXOAx4dnIU3/06JToUh1ubpvXjOEA1oGShLU6jh1U3OVA25yCXjk2COYH1TsQTEObKjfn5pUROiAkFV20ZSv/AFn5qxNVbt5+K/8AUUElYyCVLxxFViCUhT923gdHILV2NtRitcTq7Jdgdwwv2fmQfBbWFgkNsbuyO7ruW82KQPjY/wDO1rvMA/VB8pNePcgDXEQemo/zFetT9ho5fUros7ozR4oHeh3L1ubpyqP35oBYWomtE3CluKBLdU41tdcklpTc0w3HRA8ZfGiZ+3YcqA9dK80JJKTySWMJQG2aUucXOzJ1UvBhUVBFRFwxmv7AQSDoaof3Ya/Pf9P+U/DUIaZxMxqDsgaimorXppmgk42t4JMkQqKa/wCyHY8pxr9odCgbhiL9WYcO/Sp67+qWYiiROmpLUgCnDhmVDWqSqlbVaahRE7wUEtcLsTCOH7+qLDc1FdnJaSEfmafRTThmg8q/NDie8/xH5qwgKAs81CeZPzQKZZ6ao+ziuTUts0ZAxBHWWeMd0IH7NZKCrlv9wR/9LBn/AGMf+RqwcNc6n5VrtyXzhs0DSRlEweTAEFItnZZsrWgjVVntr2TfDR0TS5ozcBmRoK03jJaVIcmpJPxfBBgjSpO6rjtFpdSCF8h4gUaOrzQDzWy3fYYjOSY2VrrhbX5K12ZoDiAKDkgzHsx7LQCH21wcf7lh2P8AG/V3QZdVQe3sjH3haBE1rY43CFjWgBoETQw0A/iDl9Et73ivmqTOaWv96/8AzlAJFYyUY2zhoT8eq6AgZYE86BxGzrwOSfgCIZogEdWKMudm7QAcdwRd0W92Bsdpj9/EO7U4Z4h/2pdw34HAtyGQQN6HOPqfoi49EEmbtgfnDaWitdi0AxPbw2xWN3WoTY7PT6tY19WmmCSJ5PGgDqqPeExA0YnZDu/UIJJtxWlxqyCbCB+RxHUFctVxzMr73BDpnK9rddNkEu9EDE8gUBIFaUGQpw6I6JozyQRdoMLO5WZ+ebmlkTTuIadqTPjQaKMtsxJq6mI5k4QMyBw00GSnrWwcAoi0jvdUAd0vpOyu8081aLQ3NVCzH4jf1D5q5zoGHZAngK+iq9nkFc1Z7R92/wDQfkVUmILJFZo3UOIackZFdfAqsRK13KdhAVZbK5urqALU7u7LymKMl1CWNJB1GyMis3smcsQOYMjARuIxjJb8U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4608" name="AutoShape 32" descr="data:image/jpeg;base64,/9j/4AAQSkZJRgABAQAAAQABAAD/2wCEAAkGBxQTEhUUExQVFhQUFxwVFBcXFxQWFBUUFxcXFxQXFxQYHCggGBolHBQUITEhJSkrLi4uFx8zODMsNygtLisBCgoKBQUFDgUFDisZExkrKysrKysrKysrKysrKysrKysrKysrKysrKysrKysrKysrKysrKysrKysrKysrKysrK//AABEIAPoAygMBIgACEQEDEQH/xAAcAAABBQEBAQAAAAAAAAAAAAAEAgMFBgcBAAj/xABDEAABAwEFBQUFBgMHBAMAAAABAAIDEQQFEiExIkFRYXEGMoGRoQcTI7HBFDNCUnLwYpLRQ1OCstLh8SRjosIVFrP/xAAUAQEAAAAAAAAAAAAAAAAAAAAA/8QAFBEBAAAAAAAAAAAAAAAAAAAAAP/aAAwDAQACEQMRAD8AUEtJaEohBxyVd4+K3qkOKeugVmaguMmrUVHvQ0neCJYNUCLMczlXllU+akSgbIM0cg8F1eCDvq3e4gklpUsaSBuJ0FeVSEHbyvKGBuKaRrAdMRzP6W6u8Aq5ae38A+7ZJJzNGNPnU+izO9bU+WQySOLnu1J+Q4Dkl2V2ygu0vtClPdgjHVznfKiT/wDfJz/ZRf8An/qVQBS6oLezt+4d+AH9LyPQgqQsfbuzOykxxHi4Ym/zNr6hZ3MUDbXIN3s8zXtDmOa9p0c0hzT4heesS7N34+ySiRpJZX4jKmj278vzAZgrbcQIBGhFR0OYQNuSmpKWxB6TQqJsOrlKTnZKi7vGTvFAiy99ykrmGbuqjLD3nKWuYZE80Eo5KSXJVUGBwdoWbnUR8F8gjvBUKicY1BogvVp4J+zXmGuxDVZ6yvEoqKVw/EUGnM7SmtSEfB2mFDUarK47W/ii47Y9BqFi7SR1zBUtFfkTtHLIorxcNyMs9601B8EGtRXlG40DhXhVdvWyCaCWL+8Y5viQaHzosyuZ7rRaGYQdk1cc8gtXjFAEHz5aDkK67+qdsLqhOdoYsE0zPyzSAdMbqIa7zkUBoOacTGLNOtQNyqNtz81IyqItztpA7Z4i9zGDV7g0f4iB9Vv+DC0NGjQAOgFFiPY2LHbrM3/uB38oLv8A1W4SIGUtpSV1qBNpOyVHWLuuR9rOwVHWP7soGrvPeUxco2fFRF36OU1c4+GEEg5LCSUtBgz+ybdxPmh39lHDRyvJu2QfhTRsrxq0oKK+4ZW8CvRXLM40aypV1liNNCPNSXZcbbqhBnTbqmBo6Jwpyr8koWZw1a4dQVsMcbS41AT09jYWZtCDHo4eaPsN3ukcGMzJ9OZWoWa54SM2DyCMsl1xRmrGgHkEAvZ25WWeMADaOp3kqXXl2iDC+2rf+rtAH9671oVHXfE4DMU6qwdo21tloPGV3oafRAtYgY930SwE97vgF73R3inXL5oBntUTeFmdWoFRy/opiR7Bq9g/xt+VUw6WP+9Z4Yj9EBXs6Fbxg5Y//wA3raXhYx2ft8NntMc5fiwYqgChIc0t1J5rRrs7a2SdwaHljjkA+gBPJwNPOiCbolNXiEqiAe3dwoGzfdFGXi7YKDZlF4IGbEdhynrqHwwoCyfdlWO7RsNQEnVOJs6pxBWYr8gd+JvmE+LdEd4WSm73jck+5kHEeJQa273R4JpjWNqRRZP9qnbo53mUkXxaKjbdqg12zGtSi5e6FGXFUxAnWikp9AgJsYyRKHsmiJCCrdv79msscZhAGNxaXkA4aCoAByqc/JZ5P24tx/tyOjY/9K2C97sjtMLoZBsu0I1a4d1w5grEe0lxy2SQxyDLVjx3Xt4j6jUII60XtM5xcX1c4kk4W1JOp0Qstun/ADv9B8lK3Vd2J1eGqdtFmjqQXBBXHySnWR38zimTATqVYDdzToQei8LExmbjT5oINlhduSn2VzcyFZrNJCNM1Ki72Ss2aUPogokZRDUdartwvLf3VBBBsXs/vF09kbjJLo3GOp1IABbXiaOA8FZCq92AsBisTMQo6QmUjk7u/wDiArCgGvHuFCOHwfBFXl3EJMfg+CBqyD4asdhGy3oq9ZB8NWWyDZHRA5vSiElozSyEGPQ9prO78Q9EULxgfoQsVCcY8jQkeJQbO/3JGoUbLY2FwoRqs2htcg0e7zKsPZGd77Q0FxI5+CDbrqjpG0ckVaBokWNtGBOWk5hAVZRkn0zZ9E6gUENel2RWiMxzNDmnzadxadxRIXWlBkVy2WkUoOrXFvPJV68Iia+6ikcAaF1DQnlT5q63fCfiB9CXSvrlT8RAr4BSH/wzHDiOpAHgEGf9nLqeZgHN2aEmifv+7XB5wjLiaLQbpu5jHOLAAGimXH90Qk0TP7RtW1zOtEFDsFkmA7sLhwcRn0oahWe4rKaOxNLa5ka0PCoyKskF2RgVa1tONBXzQ9reG5DRBUL8sh99lXa08F3sn2MfPOXyilnY6uoIlOoa0jdxPgpS8i0tqQXAa0NDhJAdn0Vg7CWUxxysqSz3mKOvBzQf6ILERw0SSEtcKAG9e4hrX9yib27oQ1vHwggTZ/ux4KyWYZDoq5CNhvUKywaDogU3VKquM1Xig+PwltTaW1A+wq2+z6Ktp6AfNVGNXn2ZMrM49EG0xDZC5aNUtugSJztIDIdE5VNQ6JwIFgrqSCuoKbfEWCd/N2LzUZeF9lrcDO8cgrR2nsowh4GdcJ6UJHqPVUa82iIGTedkcq6lA3Nf8sGQILQBnQip/FXj15piy9o55XBp922IjPI4s+eigZrRiywSFtc8NaHfkaUTsckrcmwyOaBllXD1IQWiO8HwkMLsTDm13LgeiMfOX/vcoK7Lb70e6e0g5FpIpnv8VLQtoOmSB6yuYHUfpQ5bz/srpdEdIhT8W14HT0Uf2fsMboA57GvxPc4Ymg0ps5V00PmpxAhdIXivII69tB1Q95/dhEXrq3qh707gQLjbss6hWKLRQEY7g5qfj0QKYvVXmLhQfHwS2pASwgfYtB9ljdtx5/RZ6xaV7KWanmg1sbk1KdpObwmHnaQSEZySwmo04gWugpK8EAd+sxQP5UPkQqQyklWOGQzV0vq0tDPd6vlq1jRqSBicegAJVDNpwS1Oh+aBNrbK3KEuHIZ0/wBkE+G0E/Gc8t56eWimZb9aO7qd+9NC/tzyHV3ZUQJFmo0EDL1Qlpn2cI1KRb75rk1C2XPM5lBpdwNw2aIfw18yT9UeU1YWgRsDSCGtDcuLdkjqCCE8gSuri5VBHXodpqZvQ5N6p28DttTN6/h6oCYhmxTzFBwjbYpxuiDrFxKYElB8fBKakpTUDzCtU9lTNivM/NZSFrnsqZ8IfveUGlDXwTH4k6zXwTLO8gPYnAgbTeMUffkY3kSK+Wqg7w7bQsyiaZDxOy31zPkgtgUF2i7UR2UYRty7mA5N5vO7pqqNePam0zVrIWN/KzZHmMz5qDeUFs7G3i+0XkJJXVcY34eDaAUa0bhTEpTtpcBAMsQ2dXAasO8gb28t3RUC67yNntMM26N+1za4Frh5OK1ftXfRgszXxhpe8jBXNuGmJzsjmMPzQY/aLVQ55c9xSPtQUhedshndV0boHnVzBjidzLMnDwqoM2Q4iAWmh1FcNAaV00QSdnBcctFeuyNyYnNkcNhhqP43DQDkDmT4KAu+CzWfCJH/AGl7gHNjhHw6k0Ac40qa5U9FeOz3aJsjnRvjMTmg0aTlRuRboKEZ5U3IK7bL9fYrytDDtRPc2VzN/wARjSXN4OxYuvqrzYLdHMzHE4OafMHgRuPJZL25tzZLyc9hBaWhlRocLR9S5NXdb5IXYonlp30ORHMaHxQbIVzeqNd/bh4oJY2v5t2XeWh9FY7D2ms0lNvAeDxh9dPVAq2n4oSLzO0xLncHSgggjiMwkXj32IDLN943opxuihrIPiDkFMjRApmiaKdbomyg+P0oJK6EDgWzey5lIG9Fi9VuXs2jpZ4+g+SC13heDIGOe85DIDe47gFQrb2kmkJ2sDTubl66lc7YXl7y0OaDVsewOGL8R88vBVySVAa+RMuem3SZBMyGoQF1SHOQlmkeMnabnfQ8U5jQN2vToQfVOWm9J2lvxHlrW4WDEaBlKOaOAoadCuWpuwU7DZg9zQ44QTSuuGuQNOFaV5VQDvvIGhyFKHCQa0odMs61GfJKtV9sNTgDchQDQ0FCaEk5nPxVyub2dPJEsrtkEHDQ1c1pyrXQEDRWG/fZnA8Y4AGSDSubT4HRBkdsvJz66Q4Q0EDFifuLg01xHeRUZacFM9nb3ETwamdzauaGh5OQrXIbt44VRtuuySzktns9SRQOAqBQg1aa5HKnQlAljWtMjGFpNWVw0BxNLSA4ZE0LkEZektZBJpWQk0/iJqPVHDko+8W7B5Z+SMidUA8kBLUvEhxJ4fJNNkJca5bh/VBM3fb3xHEx1CPI9RvVksvaISSM94A06VB2a9DoqTHIlxTVCDY7EPidApUaKqdh7x98w1NXxgNdzH4T6ehVs3IFN0TSdGiZKD4/XQUmq9VAslbZctu+z2DGO9hDWfqIoPLM+CxEZkLTrfaaxxxDRjan9R/oPqgj8Va111Q882S577PJD2p4IPFAe3QBdBSYDkvNagdO1mkgZpqN+F3Ij1H7KKibjc1rc3OIaBvJJoECXCrD0SmDZHRW7tt2fhs0URiBDiMD6knFsk4qHQ1bu4qo2c7IQbT2QvP7RZWOJ2gPdyfrblXxFD4qeD8llPs6vb3U5hcdibTgJG93zFR1wrUS7TLXeg7aIA4bQBWXe0rBG+OGMBuXvHgaVNWsNONA/wA1qhNFhnae8PtFqlk3F1G/pbst9BXxQQtszYeiVZjsDok2vunovWHuDogU9tUlhpqnTyCbk0QOl29N2d69VMwuzPVBdOwt5CK1NBybKPdnkTQsPmKf4lq7tFgUTzUGuY0PDgtwuW3+/s8Uu9zdr9Qyf6goDxomSn9yHKD5AXl0riB6wwl8jGjUuH9T6Aq3z2ksfXVuiiOzNmpilI/gZ494/TzR80bjVB21AHaaUJaJat5j1XixzMwajeELaSCOBQT1ldp+/RFBqjbBJkDyCl7JC6RzWMaXOdkAN/8AsgG+zPkc1kbS57jRrRqSVqPYvseLKPeykOnIyGrYhvAO93E+SJ7K9nW2VuIgOlcNp24D8reXPepa12wNGbSeABBJ8EEZf3Z9tpe0zykMbUhjQG1JFO8a5a7t6irZ2TspjLYcUb2jZc5znB3JwcdOYorDZIQ8lxLq7w6mXlkFWL0upri6lomLs9MJaOtBuQUhkpaQ4ZOaQQd4cDUHzC3LszejbTZo5RqRR44Pbk4eefQhYK1x0PRXb2Y3yY5nQOOzMKt5SNH1aD/KEF67b3p9nskjgaPd8Nn6nVFfAVPgsSarx7VbxxSRQ1yY3G79Tsh5Bp/mVGCBm2nZK5dx2B0SbWckm637IQG0TVpOXiE+QhrWMh1+iBNUFG443bhiKLxKKx/EcOaCbhdXRat7MpybK9h/BLl0c1p+dVkcMlNFonsqtB95Mz8zA7xa6n/ug0o6IdEO0Q9UHyAvAVyGpyC8jbns2OZg3NON3RufqaDxQXKO7sEbGAijRQnidSfNNSyRsGZquzyl2VaKOlsAP4kDU1qa4kDRBTDJFyWMDQomyXIXDFIcLeH4j/RA1dDXPDGsBc52TWgVJNTkAtm7F9nDZWY5ae+eM9+Bv5QePFJ7F3RBZ7PDIxjfePYXYj+Fpc4YW8NMzqSTyUreF4tYKnM7gNaoJCacAceA4qGtFt2qMGJ/EUo3jTnz0UVNeD3neBw3+KCmt7iCyOgH43nKvLogl3TNdsOlOeuDut40P4jzTV7SwNbSri0CmTi0Za56kqJjoO87HyqQOlBu6pjtTfFm+yvDo24sBa0V0c4UFBx0z5IKexwqQ01aCQ0nUtrkfKiIgtZje17TRzHBzTzBqPkoeyT5BGgg/JBMX9eX2id8ue2QQDuAAAHkEBVMF+deOnNLqgYnOqbut2XiUuZqFsL6OI5oJ6iHtQzCfjNQhrU/bA5IBwc1Dl3xXfqKmHDNV8O+K/8AWfmUE9EVevZdMBayD+KNwHUFrvk0qgQGqsnZK1e6tUL+EjQejjhd6EoN0k0Q1ETMhgg+QgFJC1+5bgZ3z947n+UcghbAyrxTdU+IGXrRWCKCONoZQlw2pHZUBP5nHToghBJK7PNE2Eyvdgbmd/ADiTuCm4QDSgw10J77hyB7o56ol9pDcmjrxPig7ZbG2PNxxP4nQdB9V6e01Q77SmJJUGodj7b7y7gPxWd7mnjgecQPgT800+3tBJO0eANaDmVXPZ5egjmfE6hZMyhadDTcfAuRPaBhsdWgfCOcb9SR+R38Y055HfkC70v5oBzACgbR2iGpeBzqPQKq9ovee+LZKjZa4N4Bwrpx1UcYMkE/a+0TnmjKnnUgf1QT4nOccZJOvTouXEASWnvDMcxv/fNEXnJgkFN7fqUCgKBds9qONo3VFUzCXP6Ir3IGaCShbxdUDuimY6nfRLJCihOSnWlyB+Z6i4X0eUXICowuo8ILXY3VCAmfie7kaeScss1Gl3AV/ohLMeOp1QE1Vci+8d+o/Mqw1VdblK79TvmUEzZipKzOKh7M5SsDkH0Bd9tE0Eco/GwE8jTaHnVOhU/2a3mHQvgJ2ozib+h2vk6v8wVyAQfKdwQuLyW60wjkTq7wA9QpssYK02i3+UPO/wDidzKibskLInEaur13N/1KRu3C2LE45ZuPEnQfJB0OwCpO27jrRMOl5qOntZe+vkiGPqUDskuaUxyEc/NKxoJGxTFj2uBzBqFO3t2pdCwgUkdkS14Dma7Jc1wI1zG9VZs24o+1siNjkcD8Qyxgj+F2JxI45x05ZcUENa7XJaJDNKaveczQAUaA1oDRkAAAAOScwZLjmgFg0o2p8Sf6J5wQR1Sx4cDmDUKWtbRI5j9xb+whZbNknbuyGE/hOXj/AMFBJWeLJOFgxtHEkehP0XWyAJJmBc3qgfbZXOAx4dnIU3/06JToUh1ubpvXjOEA1oGShLU6jh1U3OVA25yCXjk2COYH1TsQTEObKjfn5pUROiAkFV20ZSv/AFn5qxNVbt5+K/8AUUElYyCVLxxFViCUhT923gdHILV2NtRitcTq7Jdgdwwv2fmQfBbWFgkNsbuyO7ruW82KQPjY/wDO1rvMA/VB8pNePcgDXEQemo/zFetT9ho5fUros7ozR4oHeh3L1ubpyqP35oBYWomtE3CluKBLdU41tdcklpTc0w3HRA8ZfGiZ+3YcqA9dK80JJKTySWMJQG2aUucXOzJ1UvBhUVBFRFwxmv7AQSDoaof3Ya/Pf9P+U/DUIaZxMxqDsgaimorXppmgk42t4JMkQqKa/wCyHY8pxr9odCgbhiL9WYcO/Sp67+qWYiiROmpLUgCnDhmVDWqSqlbVaahRE7wUEtcLsTCOH7+qLDc1FdnJaSEfmafRTThmg8q/NDie8/xH5qwgKAs81CeZPzQKZZ6ao+ziuTUts0ZAxBHWWeMd0IH7NZKCrlv9wR/9LBn/AGMf+RqwcNc6n5VrtyXzhs0DSRlEweTAEFItnZZsrWgjVVntr2TfDR0TS5ozcBmRoK03jJaVIcmpJPxfBBgjSpO6rjtFpdSCF8h4gUaOrzQDzWy3fYYjOSY2VrrhbX5K12ZoDiAKDkgzHsx7LQCH21wcf7lh2P8AG/V3QZdVQe3sjH3haBE1rY43CFjWgBoETQw0A/iDl9Et73ivmqTOaWv96/8AzlAJFYyUY2zhoT8eq6AgZYE86BxGzrwOSfgCIZogEdWKMudm7QAcdwRd0W92Bsdpj9/EO7U4Z4h/2pdw34HAtyGQQN6HOPqfoi49EEmbtgfnDaWitdi0AxPbw2xWN3WoTY7PT6tY19WmmCSJ5PGgDqqPeExA0YnZDu/UIJJtxWlxqyCbCB+RxHUFctVxzMr73BDpnK9rddNkEu9EDE8gUBIFaUGQpw6I6JozyQRdoMLO5WZ+ebmlkTTuIadqTPjQaKMtsxJq6mI5k4QMyBw00GSnrWwcAoi0jvdUAd0vpOyu8081aLQ3NVCzH4jf1D5q5zoGHZAngK+iq9nkFc1Z7R92/wDQfkVUmILJFZo3UOIackZFdfAqsRK13KdhAVZbK5urqALU7u7LymKMl1CWNJB1GyMis3smcsQOYMjARuIxjJb8U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1266" name="AutoShape 2" descr="data:image/jpeg;base64,/9j/4AAQSkZJRgABAQAAAQABAAD/2wCEAAkGBxQTEhUUExQVFhQUFxwVFBcXFxQWFBUUFxcXFxQXFxQYHCggGBolHBQUITEhJSkrLi4uFx8zODMsNygtLisBCgoKBQUFDgUFDisZExkrKysrKysrKysrKysrKysrKysrKysrKysrKysrKysrKysrKysrKysrKysrKysrKysrK//AABEIAPoAygMBIgACEQEDEQH/xAAcAAABBQEBAQAAAAAAAAAAAAAEAgMFBgcBAAj/xABDEAABAwEFBQUFBgMHBAMAAAABAAIDEQQFEiExIkFRYXEGMoGRoQcTI7HBFDNCUnLwYpLRQ1OCstLh8SRjosIVFrP/xAAUAQEAAAAAAAAAAAAAAAAAAAAA/8QAFBEBAAAAAAAAAAAAAAAAAAAAAP/aAAwDAQACEQMRAD8AUEtJaEohBxyVd4+K3qkOKeugVmaguMmrUVHvQ0neCJYNUCLMczlXllU+akSgbIM0cg8F1eCDvq3e4gklpUsaSBuJ0FeVSEHbyvKGBuKaRrAdMRzP6W6u8Aq5ae38A+7ZJJzNGNPnU+izO9bU+WQySOLnu1J+Q4Dkl2V2ygu0vtClPdgjHVznfKiT/wDfJz/ZRf8An/qVQBS6oLezt+4d+AH9LyPQgqQsfbuzOykxxHi4Ym/zNr6hZ3MUDbXIN3s8zXtDmOa9p0c0hzT4heesS7N34+ySiRpJZX4jKmj278vzAZgrbcQIBGhFR0OYQNuSmpKWxB6TQqJsOrlKTnZKi7vGTvFAiy99ykrmGbuqjLD3nKWuYZE80Eo5KSXJVUGBwdoWbnUR8F8gjvBUKicY1BogvVp4J+zXmGuxDVZ6yvEoqKVw/EUGnM7SmtSEfB2mFDUarK47W/ii47Y9BqFi7SR1zBUtFfkTtHLIorxcNyMs9601B8EGtRXlG40DhXhVdvWyCaCWL+8Y5viQaHzosyuZ7rRaGYQdk1cc8gtXjFAEHz5aDkK67+qdsLqhOdoYsE0zPyzSAdMbqIa7zkUBoOacTGLNOtQNyqNtz81IyqItztpA7Z4i9zGDV7g0f4iB9Vv+DC0NGjQAOgFFiPY2LHbrM3/uB38oLv8A1W4SIGUtpSV1qBNpOyVHWLuuR9rOwVHWP7soGrvPeUxco2fFRF36OU1c4+GEEg5LCSUtBgz+ybdxPmh39lHDRyvJu2QfhTRsrxq0oKK+4ZW8CvRXLM40aypV1liNNCPNSXZcbbqhBnTbqmBo6Jwpyr8koWZw1a4dQVsMcbS41AT09jYWZtCDHo4eaPsN3ukcGMzJ9OZWoWa54SM2DyCMsl1xRmrGgHkEAvZ25WWeMADaOp3kqXXl2iDC+2rf+rtAH9671oVHXfE4DMU6qwdo21tloPGV3oafRAtYgY930SwE97vgF73R3inXL5oBntUTeFmdWoFRy/opiR7Bq9g/xt+VUw6WP+9Z4Yj9EBXs6Fbxg5Y//wA3raXhYx2ft8NntMc5fiwYqgChIc0t1J5rRrs7a2SdwaHljjkA+gBPJwNPOiCbolNXiEqiAe3dwoGzfdFGXi7YKDZlF4IGbEdhynrqHwwoCyfdlWO7RsNQEnVOJs6pxBWYr8gd+JvmE+LdEd4WSm73jck+5kHEeJQa273R4JpjWNqRRZP9qnbo53mUkXxaKjbdqg12zGtSi5e6FGXFUxAnWikp9AgJsYyRKHsmiJCCrdv79msscZhAGNxaXkA4aCoAByqc/JZ5P24tx/tyOjY/9K2C97sjtMLoZBsu0I1a4d1w5grEe0lxy2SQxyDLVjx3Xt4j6jUII60XtM5xcX1c4kk4W1JOp0Qstun/ADv9B8lK3Vd2J1eGqdtFmjqQXBBXHySnWR38zimTATqVYDdzToQei8LExmbjT5oINlhduSn2VzcyFZrNJCNM1Ki72Ss2aUPogokZRDUdartwvLf3VBBBsXs/vF09kbjJLo3GOp1IABbXiaOA8FZCq92AsBisTMQo6QmUjk7u/wDiArCgGvHuFCOHwfBFXl3EJMfg+CBqyD4asdhGy3oq9ZB8NWWyDZHRA5vSiElozSyEGPQ9prO78Q9EULxgfoQsVCcY8jQkeJQbO/3JGoUbLY2FwoRqs2htcg0e7zKsPZGd77Q0FxI5+CDbrqjpG0ckVaBokWNtGBOWk5hAVZRkn0zZ9E6gUENel2RWiMxzNDmnzadxadxRIXWlBkVy2WkUoOrXFvPJV68Iia+6ikcAaF1DQnlT5q63fCfiB9CXSvrlT8RAr4BSH/wzHDiOpAHgEGf9nLqeZgHN2aEmifv+7XB5wjLiaLQbpu5jHOLAAGimXH90Qk0TP7RtW1zOtEFDsFkmA7sLhwcRn0oahWe4rKaOxNLa5ka0PCoyKskF2RgVa1tONBXzQ9reG5DRBUL8sh99lXa08F3sn2MfPOXyilnY6uoIlOoa0jdxPgpS8i0tqQXAa0NDhJAdn0Vg7CWUxxysqSz3mKOvBzQf6ILERw0SSEtcKAG9e4hrX9yib27oQ1vHwggTZ/ux4KyWYZDoq5CNhvUKywaDogU3VKquM1Xig+PwltTaW1A+wq2+z6Ktp6AfNVGNXn2ZMrM49EG0xDZC5aNUtugSJztIDIdE5VNQ6JwIFgrqSCuoKbfEWCd/N2LzUZeF9lrcDO8cgrR2nsowh4GdcJ6UJHqPVUa82iIGTedkcq6lA3Nf8sGQILQBnQip/FXj15piy9o55XBp922IjPI4s+eigZrRiywSFtc8NaHfkaUTsckrcmwyOaBllXD1IQWiO8HwkMLsTDm13LgeiMfOX/vcoK7Lb70e6e0g5FpIpnv8VLQtoOmSB6yuYHUfpQ5bz/srpdEdIhT8W14HT0Uf2fsMboA57GvxPc4Ymg0ps5V00PmpxAhdIXivII69tB1Q95/dhEXrq3qh707gQLjbss6hWKLRQEY7g5qfj0QKYvVXmLhQfHwS2pASwgfYtB9ljdtx5/RZ6xaV7KWanmg1sbk1KdpObwmHnaQSEZySwmo04gWugpK8EAd+sxQP5UPkQqQyklWOGQzV0vq0tDPd6vlq1jRqSBicegAJVDNpwS1Oh+aBNrbK3KEuHIZ0/wBkE+G0E/Gc8t56eWimZb9aO7qd+9NC/tzyHV3ZUQJFmo0EDL1Qlpn2cI1KRb75rk1C2XPM5lBpdwNw2aIfw18yT9UeU1YWgRsDSCGtDcuLdkjqCCE8gSuri5VBHXodpqZvQ5N6p28DttTN6/h6oCYhmxTzFBwjbYpxuiDrFxKYElB8fBKakpTUDzCtU9lTNivM/NZSFrnsqZ8IfveUGlDXwTH4k6zXwTLO8gPYnAgbTeMUffkY3kSK+Wqg7w7bQsyiaZDxOy31zPkgtgUF2i7UR2UYRty7mA5N5vO7pqqNePam0zVrIWN/KzZHmMz5qDeUFs7G3i+0XkJJXVcY34eDaAUa0bhTEpTtpcBAMsQ2dXAasO8gb28t3RUC67yNntMM26N+1za4Frh5OK1ftXfRgszXxhpe8jBXNuGmJzsjmMPzQY/aLVQ55c9xSPtQUhedshndV0boHnVzBjidzLMnDwqoM2Q4iAWmh1FcNAaV00QSdnBcctFeuyNyYnNkcNhhqP43DQDkDmT4KAu+CzWfCJH/AGl7gHNjhHw6k0Ac40qa5U9FeOz3aJsjnRvjMTmg0aTlRuRboKEZ5U3IK7bL9fYrytDDtRPc2VzN/wARjSXN4OxYuvqrzYLdHMzHE4OafMHgRuPJZL25tzZLyc9hBaWhlRocLR9S5NXdb5IXYonlp30ORHMaHxQbIVzeqNd/bh4oJY2v5t2XeWh9FY7D2ms0lNvAeDxh9dPVAq2n4oSLzO0xLncHSgggjiMwkXj32IDLN943opxuihrIPiDkFMjRApmiaKdbomyg+P0oJK6EDgWzey5lIG9Fi9VuXs2jpZ4+g+SC13heDIGOe85DIDe47gFQrb2kmkJ2sDTubl66lc7YXl7y0OaDVsewOGL8R88vBVySVAa+RMuem3SZBMyGoQF1SHOQlmkeMnabnfQ8U5jQN2vToQfVOWm9J2lvxHlrW4WDEaBlKOaOAoadCuWpuwU7DZg9zQ44QTSuuGuQNOFaV5VQDvvIGhyFKHCQa0odMs61GfJKtV9sNTgDchQDQ0FCaEk5nPxVyub2dPJEsrtkEHDQ1c1pyrXQEDRWG/fZnA8Y4AGSDSubT4HRBkdsvJz66Q4Q0EDFifuLg01xHeRUZacFM9nb3ETwamdzauaGh5OQrXIbt44VRtuuySzktns9SRQOAqBQg1aa5HKnQlAljWtMjGFpNWVw0BxNLSA4ZE0LkEZektZBJpWQk0/iJqPVHDko+8W7B5Z+SMidUA8kBLUvEhxJ4fJNNkJca5bh/VBM3fb3xHEx1CPI9RvVksvaISSM94A06VB2a9DoqTHIlxTVCDY7EPidApUaKqdh7x98w1NXxgNdzH4T6ehVs3IFN0TSdGiZKD4/XQUmq9VAslbZctu+z2DGO9hDWfqIoPLM+CxEZkLTrfaaxxxDRjan9R/oPqgj8Va111Q882S577PJD2p4IPFAe3QBdBSYDkvNagdO1mkgZpqN+F3Ij1H7KKibjc1rc3OIaBvJJoECXCrD0SmDZHRW7tt2fhs0URiBDiMD6knFsk4qHQ1bu4qo2c7IQbT2QvP7RZWOJ2gPdyfrblXxFD4qeD8llPs6vb3U5hcdibTgJG93zFR1wrUS7TLXeg7aIA4bQBWXe0rBG+OGMBuXvHgaVNWsNONA/wA1qhNFhnae8PtFqlk3F1G/pbst9BXxQQtszYeiVZjsDok2vunovWHuDogU9tUlhpqnTyCbk0QOl29N2d69VMwuzPVBdOwt5CK1NBybKPdnkTQsPmKf4lq7tFgUTzUGuY0PDgtwuW3+/s8Uu9zdr9Qyf6goDxomSn9yHKD5AXl0riB6wwl8jGjUuH9T6Aq3z2ksfXVuiiOzNmpilI/gZ494/TzR80bjVB21AHaaUJaJat5j1XixzMwajeELaSCOBQT1ldp+/RFBqjbBJkDyCl7JC6RzWMaXOdkAN/8AsgG+zPkc1kbS57jRrRqSVqPYvseLKPeykOnIyGrYhvAO93E+SJ7K9nW2VuIgOlcNp24D8reXPepa12wNGbSeABBJ8EEZf3Z9tpe0zykMbUhjQG1JFO8a5a7t6irZ2TspjLYcUb2jZc5znB3JwcdOYorDZIQ8lxLq7w6mXlkFWL0upri6lomLs9MJaOtBuQUhkpaQ4ZOaQQd4cDUHzC3LszejbTZo5RqRR44Pbk4eefQhYK1x0PRXb2Y3yY5nQOOzMKt5SNH1aD/KEF67b3p9nskjgaPd8Nn6nVFfAVPgsSarx7VbxxSRQ1yY3G79Tsh5Bp/mVGCBm2nZK5dx2B0SbWckm637IQG0TVpOXiE+QhrWMh1+iBNUFG443bhiKLxKKx/EcOaCbhdXRat7MpybK9h/BLl0c1p+dVkcMlNFonsqtB95Mz8zA7xa6n/ug0o6IdEO0Q9UHyAvAVyGpyC8jbns2OZg3NON3RufqaDxQXKO7sEbGAijRQnidSfNNSyRsGZquzyl2VaKOlsAP4kDU1qa4kDRBTDJFyWMDQomyXIXDFIcLeH4j/RA1dDXPDGsBc52TWgVJNTkAtm7F9nDZWY5ae+eM9+Bv5QePFJ7F3RBZ7PDIxjfePYXYj+Fpc4YW8NMzqSTyUreF4tYKnM7gNaoJCacAceA4qGtFt2qMGJ/EUo3jTnz0UVNeD3neBw3+KCmt7iCyOgH43nKvLogl3TNdsOlOeuDut40P4jzTV7SwNbSri0CmTi0Za56kqJjoO87HyqQOlBu6pjtTfFm+yvDo24sBa0V0c4UFBx0z5IKexwqQ01aCQ0nUtrkfKiIgtZje17TRzHBzTzBqPkoeyT5BGgg/JBMX9eX2id8ue2QQDuAAAHkEBVMF+deOnNLqgYnOqbut2XiUuZqFsL6OI5oJ6iHtQzCfjNQhrU/bA5IBwc1Dl3xXfqKmHDNV8O+K/8AWfmUE9EVevZdMBayD+KNwHUFrvk0qgQGqsnZK1e6tUL+EjQejjhd6EoN0k0Q1ETMhgg+QgFJC1+5bgZ3z947n+UcghbAyrxTdU+IGXrRWCKCONoZQlw2pHZUBP5nHToghBJK7PNE2Eyvdgbmd/ADiTuCm4QDSgw10J77hyB7o56ol9pDcmjrxPig7ZbG2PNxxP4nQdB9V6e01Q77SmJJUGodj7b7y7gPxWd7mnjgecQPgT800+3tBJO0eANaDmVXPZ5egjmfE6hZMyhadDTcfAuRPaBhsdWgfCOcb9SR+R38Y055HfkC70v5oBzACgbR2iGpeBzqPQKq9ovee+LZKjZa4N4Bwrpx1UcYMkE/a+0TnmjKnnUgf1QT4nOccZJOvTouXEASWnvDMcxv/fNEXnJgkFN7fqUCgKBds9qONo3VFUzCXP6Ir3IGaCShbxdUDuimY6nfRLJCihOSnWlyB+Z6i4X0eUXICowuo8ILXY3VCAmfie7kaeScss1Gl3AV/ohLMeOp1QE1Vci+8d+o/Mqw1VdblK79TvmUEzZipKzOKh7M5SsDkH0Bd9tE0Eco/GwE8jTaHnVOhU/2a3mHQvgJ2ozib+h2vk6v8wVyAQfKdwQuLyW60wjkTq7wA9QpssYK02i3+UPO/wDidzKibskLInEaur13N/1KRu3C2LE45ZuPEnQfJB0OwCpO27jrRMOl5qOntZe+vkiGPqUDskuaUxyEc/NKxoJGxTFj2uBzBqFO3t2pdCwgUkdkS14Dma7Jc1wI1zG9VZs24o+1siNjkcD8Qyxgj+F2JxI45x05ZcUENa7XJaJDNKaveczQAUaA1oDRkAAAAOScwZLjmgFg0o2p8Sf6J5wQR1Sx4cDmDUKWtbRI5j9xb+whZbNknbuyGE/hOXj/AMFBJWeLJOFgxtHEkehP0XWyAJJmBc3qgfbZXOAx4dnIU3/06JToUh1ubpvXjOEA1oGShLU6jh1U3OVA25yCXjk2COYH1TsQTEObKjfn5pUROiAkFV20ZSv/AFn5qxNVbt5+K/8AUUElYyCVLxxFViCUhT923gdHILV2NtRitcTq7Jdgdwwv2fmQfBbWFgkNsbuyO7ruW82KQPjY/wDO1rvMA/VB8pNePcgDXEQemo/zFetT9ho5fUros7ozR4oHeh3L1ubpyqP35oBYWomtE3CluKBLdU41tdcklpTc0w3HRA8ZfGiZ+3YcqA9dK80JJKTySWMJQG2aUucXOzJ1UvBhUVBFRFwxmv7AQSDoaof3Ya/Pf9P+U/DUIaZxMxqDsgaimorXppmgk42t4JMkQqKa/wCyHY8pxr9odCgbhiL9WYcO/Sp67+qWYiiROmpLUgCnDhmVDWqSqlbVaahRE7wUEtcLsTCOH7+qLDc1FdnJaSEfmafRTThmg8q/NDie8/xH5qwgKAs81CeZPzQKZZ6ao+ziuTUts0ZAxBHWWeMd0IH7NZKCrlv9wR/9LBn/AGMf+RqwcNc6n5VrtyXzhs0DSRlEweTAEFItnZZsrWgjVVntr2TfDR0TS5ozcBmRoK03jJaVIcmpJPxfBBgjSpO6rjtFpdSCF8h4gUaOrzQDzWy3fYYjOSY2VrrhbX5K12ZoDiAKDkgzHsx7LQCH21wcf7lh2P8AG/V3QZdVQe3sjH3haBE1rY43CFjWgBoETQw0A/iDl9Et73ivmqTOaWv96/8AzlAJFYyUY2zhoT8eq6AgZYE86BxGzrwOSfgCIZogEdWKMudm7QAcdwRd0W92Bsdpj9/EO7U4Z4h/2pdw34HAtyGQQN6HOPqfoi49EEmbtgfnDaWitdi0AxPbw2xWN3WoTY7PT6tY19WmmCSJ5PGgDqqPeExA0YnZDu/UIJJtxWlxqyCbCB+RxHUFctVxzMr73BDpnK9rddNkEu9EDE8gUBIFaUGQpw6I6JozyQRdoMLO5WZ+ebmlkTTuIadqTPjQaKMtsxJq6mI5k4QMyBw00GSnrWwcAoi0jvdUAd0vpOyu8081aLQ3NVCzH4jf1D5q5zoGHZAngK+iq9nkFc1Z7R92/wDQfkVUmILJFZo3UOIackZFdfAqsRK13KdhAVZbK5urqALU7u7LymKMl1CWNJB1GyMis3smcsQOYMjARuIxjJb8U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1268" name="AutoShape 4" descr="data:image/jpeg;base64,/9j/4AAQSkZJRgABAQAAAQABAAD/2wCEAAkGBxQTEhUUExQVFhQUFxwVFBcXFxQWFBUUFxcXFxQXFxQYHCggGBolHBQUITEhJSkrLi4uFx8zODMsNygtLisBCgoKBQUFDgUFDisZExkrKysrKysrKysrKysrKysrKysrKysrKysrKysrKysrKysrKysrKysrKysrKysrKysrK//AABEIAPoAygMBIgACEQEDEQH/xAAcAAABBQEBAQAAAAAAAAAAAAAEAgMFBgcBAAj/xABDEAABAwEFBQUFBgMHBAMAAAABAAIDEQQFEiExIkFRYXEGMoGRoQcTI7HBFDNCUnLwYpLRQ1OCstLh8SRjosIVFrP/xAAUAQEAAAAAAAAAAAAAAAAAAAAA/8QAFBEBAAAAAAAAAAAAAAAAAAAAAP/aAAwDAQACEQMRAD8AUEtJaEohBxyVd4+K3qkOKeugVmaguMmrUVHvQ0neCJYNUCLMczlXllU+akSgbIM0cg8F1eCDvq3e4gklpUsaSBuJ0FeVSEHbyvKGBuKaRrAdMRzP6W6u8Aq5ae38A+7ZJJzNGNPnU+izO9bU+WQySOLnu1J+Q4Dkl2V2ygu0vtClPdgjHVznfKiT/wDfJz/ZRf8An/qVQBS6oLezt+4d+AH9LyPQgqQsfbuzOykxxHi4Ym/zNr6hZ3MUDbXIN3s8zXtDmOa9p0c0hzT4heesS7N34+ySiRpJZX4jKmj278vzAZgrbcQIBGhFR0OYQNuSmpKWxB6TQqJsOrlKTnZKi7vGTvFAiy99ykrmGbuqjLD3nKWuYZE80Eo5KSXJVUGBwdoWbnUR8F8gjvBUKicY1BogvVp4J+zXmGuxDVZ6yvEoqKVw/EUGnM7SmtSEfB2mFDUarK47W/ii47Y9BqFi7SR1zBUtFfkTtHLIorxcNyMs9601B8EGtRXlG40DhXhVdvWyCaCWL+8Y5viQaHzosyuZ7rRaGYQdk1cc8gtXjFAEHz5aDkK67+qdsLqhOdoYsE0zPyzSAdMbqIa7zkUBoOacTGLNOtQNyqNtz81IyqItztpA7Z4i9zGDV7g0f4iB9Vv+DC0NGjQAOgFFiPY2LHbrM3/uB38oLv8A1W4SIGUtpSV1qBNpOyVHWLuuR9rOwVHWP7soGrvPeUxco2fFRF36OU1c4+GEEg5LCSUtBgz+ybdxPmh39lHDRyvJu2QfhTRsrxq0oKK+4ZW8CvRXLM40aypV1liNNCPNSXZcbbqhBnTbqmBo6Jwpyr8koWZw1a4dQVsMcbS41AT09jYWZtCDHo4eaPsN3ukcGMzJ9OZWoWa54SM2DyCMsl1xRmrGgHkEAvZ25WWeMADaOp3kqXXl2iDC+2rf+rtAH9671oVHXfE4DMU6qwdo21tloPGV3oafRAtYgY930SwE97vgF73R3inXL5oBntUTeFmdWoFRy/opiR7Bq9g/xt+VUw6WP+9Z4Yj9EBXs6Fbxg5Y//wA3raXhYx2ft8NntMc5fiwYqgChIc0t1J5rRrs7a2SdwaHljjkA+gBPJwNPOiCbolNXiEqiAe3dwoGzfdFGXi7YKDZlF4IGbEdhynrqHwwoCyfdlWO7RsNQEnVOJs6pxBWYr8gd+JvmE+LdEd4WSm73jck+5kHEeJQa273R4JpjWNqRRZP9qnbo53mUkXxaKjbdqg12zGtSi5e6FGXFUxAnWikp9AgJsYyRKHsmiJCCrdv79msscZhAGNxaXkA4aCoAByqc/JZ5P24tx/tyOjY/9K2C97sjtMLoZBsu0I1a4d1w5grEe0lxy2SQxyDLVjx3Xt4j6jUII60XtM5xcX1c4kk4W1JOp0Qstun/ADv9B8lK3Vd2J1eGqdtFmjqQXBBXHySnWR38zimTATqVYDdzToQei8LExmbjT5oINlhduSn2VzcyFZrNJCNM1Ki72Ss2aUPogokZRDUdartwvLf3VBBBsXs/vF09kbjJLo3GOp1IABbXiaOA8FZCq92AsBisTMQo6QmUjk7u/wDiArCgGvHuFCOHwfBFXl3EJMfg+CBqyD4asdhGy3oq9ZB8NWWyDZHRA5vSiElozSyEGPQ9prO78Q9EULxgfoQsVCcY8jQkeJQbO/3JGoUbLY2FwoRqs2htcg0e7zKsPZGd77Q0FxI5+CDbrqjpG0ckVaBokWNtGBOWk5hAVZRkn0zZ9E6gUENel2RWiMxzNDmnzadxadxRIXWlBkVy2WkUoOrXFvPJV68Iia+6ikcAaF1DQnlT5q63fCfiB9CXSvrlT8RAr4BSH/wzHDiOpAHgEGf9nLqeZgHN2aEmifv+7XB5wjLiaLQbpu5jHOLAAGimXH90Qk0TP7RtW1zOtEFDsFkmA7sLhwcRn0oahWe4rKaOxNLa5ka0PCoyKskF2RgVa1tONBXzQ9reG5DRBUL8sh99lXa08F3sn2MfPOXyilnY6uoIlOoa0jdxPgpS8i0tqQXAa0NDhJAdn0Vg7CWUxxysqSz3mKOvBzQf6ILERw0SSEtcKAG9e4hrX9yib27oQ1vHwggTZ/ux4KyWYZDoq5CNhvUKywaDogU3VKquM1Xig+PwltTaW1A+wq2+z6Ktp6AfNVGNXn2ZMrM49EG0xDZC5aNUtugSJztIDIdE5VNQ6JwIFgrqSCuoKbfEWCd/N2LzUZeF9lrcDO8cgrR2nsowh4GdcJ6UJHqPVUa82iIGTedkcq6lA3Nf8sGQILQBnQip/FXj15piy9o55XBp922IjPI4s+eigZrRiywSFtc8NaHfkaUTsckrcmwyOaBllXD1IQWiO8HwkMLsTDm13LgeiMfOX/vcoK7Lb70e6e0g5FpIpnv8VLQtoOmSB6yuYHUfpQ5bz/srpdEdIhT8W14HT0Uf2fsMboA57GvxPc4Ymg0ps5V00PmpxAhdIXivII69tB1Q95/dhEXrq3qh707gQLjbss6hWKLRQEY7g5qfj0QKYvVXmLhQfHwS2pASwgfYtB9ljdtx5/RZ6xaV7KWanmg1sbk1KdpObwmHnaQSEZySwmo04gWugpK8EAd+sxQP5UPkQqQyklWOGQzV0vq0tDPd6vlq1jRqSBicegAJVDNpwS1Oh+aBNrbK3KEuHIZ0/wBkE+G0E/Gc8t56eWimZb9aO7qd+9NC/tzyHV3ZUQJFmo0EDL1Qlpn2cI1KRb75rk1C2XPM5lBpdwNw2aIfw18yT9UeU1YWgRsDSCGtDcuLdkjqCCE8gSuri5VBHXodpqZvQ5N6p28DttTN6/h6oCYhmxTzFBwjbYpxuiDrFxKYElB8fBKakpTUDzCtU9lTNivM/NZSFrnsqZ8IfveUGlDXwTH4k6zXwTLO8gPYnAgbTeMUffkY3kSK+Wqg7w7bQsyiaZDxOy31zPkgtgUF2i7UR2UYRty7mA5N5vO7pqqNePam0zVrIWN/KzZHmMz5qDeUFs7G3i+0XkJJXVcY34eDaAUa0bhTEpTtpcBAMsQ2dXAasO8gb28t3RUC67yNntMM26N+1za4Frh5OK1ftXfRgszXxhpe8jBXNuGmJzsjmMPzQY/aLVQ55c9xSPtQUhedshndV0boHnVzBjidzLMnDwqoM2Q4iAWmh1FcNAaV00QSdnBcctFeuyNyYnNkcNhhqP43DQDkDmT4KAu+CzWfCJH/AGl7gHNjhHw6k0Ac40qa5U9FeOz3aJsjnRvjMTmg0aTlRuRboKEZ5U3IK7bL9fYrytDDtRPc2VzN/wARjSXN4OxYuvqrzYLdHMzHE4OafMHgRuPJZL25tzZLyc9hBaWhlRocLR9S5NXdb5IXYonlp30ORHMaHxQbIVzeqNd/bh4oJY2v5t2XeWh9FY7D2ms0lNvAeDxh9dPVAq2n4oSLzO0xLncHSgggjiMwkXj32IDLN943opxuihrIPiDkFMjRApmiaKdbomyg+P0oJK6EDgWzey5lIG9Fi9VuXs2jpZ4+g+SC13heDIGOe85DIDe47gFQrb2kmkJ2sDTubl66lc7YXl7y0OaDVsewOGL8R88vBVySVAa+RMuem3SZBMyGoQF1SHOQlmkeMnabnfQ8U5jQN2vToQfVOWm9J2lvxHlrW4WDEaBlKOaOAoadCuWpuwU7DZg9zQ44QTSuuGuQNOFaV5VQDvvIGhyFKHCQa0odMs61GfJKtV9sNTgDchQDQ0FCaEk5nPxVyub2dPJEsrtkEHDQ1c1pyrXQEDRWG/fZnA8Y4AGSDSubT4HRBkdsvJz66Q4Q0EDFifuLg01xHeRUZacFM9nb3ETwamdzauaGh5OQrXIbt44VRtuuySzktns9SRQOAqBQg1aa5HKnQlAljWtMjGFpNWVw0BxNLSA4ZE0LkEZektZBJpWQk0/iJqPVHDko+8W7B5Z+SMidUA8kBLUvEhxJ4fJNNkJca5bh/VBM3fb3xHEx1CPI9RvVksvaISSM94A06VB2a9DoqTHIlxTVCDY7EPidApUaKqdh7x98w1NXxgNdzH4T6ehVs3IFN0TSdGiZKD4/XQUmq9VAslbZctu+z2DGO9hDWfqIoPLM+CxEZkLTrfaaxxxDRjan9R/oPqgj8Va111Q882S577PJD2p4IPFAe3QBdBSYDkvNagdO1mkgZpqN+F3Ij1H7KKibjc1rc3OIaBvJJoECXCrD0SmDZHRW7tt2fhs0URiBDiMD6knFsk4qHQ1bu4qo2c7IQbT2QvP7RZWOJ2gPdyfrblXxFD4qeD8llPs6vb3U5hcdibTgJG93zFR1wrUS7TLXeg7aIA4bQBWXe0rBG+OGMBuXvHgaVNWsNONA/wA1qhNFhnae8PtFqlk3F1G/pbst9BXxQQtszYeiVZjsDok2vunovWHuDogU9tUlhpqnTyCbk0QOl29N2d69VMwuzPVBdOwt5CK1NBybKPdnkTQsPmKf4lq7tFgUTzUGuY0PDgtwuW3+/s8Uu9zdr9Qyf6goDxomSn9yHKD5AXl0riB6wwl8jGjUuH9T6Aq3z2ksfXVuiiOzNmpilI/gZ494/TzR80bjVB21AHaaUJaJat5j1XixzMwajeELaSCOBQT1ldp+/RFBqjbBJkDyCl7JC6RzWMaXOdkAN/8AsgG+zPkc1kbS57jRrRqSVqPYvseLKPeykOnIyGrYhvAO93E+SJ7K9nW2VuIgOlcNp24D8reXPepa12wNGbSeABBJ8EEZf3Z9tpe0zykMbUhjQG1JFO8a5a7t6irZ2TspjLYcUb2jZc5znB3JwcdOYorDZIQ8lxLq7w6mXlkFWL0upri6lomLs9MJaOtBuQUhkpaQ4ZOaQQd4cDUHzC3LszejbTZo5RqRR44Pbk4eefQhYK1x0PRXb2Y3yY5nQOOzMKt5SNH1aD/KEF67b3p9nskjgaPd8Nn6nVFfAVPgsSarx7VbxxSRQ1yY3G79Tsh5Bp/mVGCBm2nZK5dx2B0SbWckm637IQG0TVpOXiE+QhrWMh1+iBNUFG443bhiKLxKKx/EcOaCbhdXRat7MpybK9h/BLl0c1p+dVkcMlNFonsqtB95Mz8zA7xa6n/ug0o6IdEO0Q9UHyAvAVyGpyC8jbns2OZg3NON3RufqaDxQXKO7sEbGAijRQnidSfNNSyRsGZquzyl2VaKOlsAP4kDU1qa4kDRBTDJFyWMDQomyXIXDFIcLeH4j/RA1dDXPDGsBc52TWgVJNTkAtm7F9nDZWY5ae+eM9+Bv5QePFJ7F3RBZ7PDIxjfePYXYj+Fpc4YW8NMzqSTyUreF4tYKnM7gNaoJCacAceA4qGtFt2qMGJ/EUo3jTnz0UVNeD3neBw3+KCmt7iCyOgH43nKvLogl3TNdsOlOeuDut40P4jzTV7SwNbSri0CmTi0Za56kqJjoO87HyqQOlBu6pjtTfFm+yvDo24sBa0V0c4UFBx0z5IKexwqQ01aCQ0nUtrkfKiIgtZje17TRzHBzTzBqPkoeyT5BGgg/JBMX9eX2id8ue2QQDuAAAHkEBVMF+deOnNLqgYnOqbut2XiUuZqFsL6OI5oJ6iHtQzCfjNQhrU/bA5IBwc1Dl3xXfqKmHDNV8O+K/8AWfmUE9EVevZdMBayD+KNwHUFrvk0qgQGqsnZK1e6tUL+EjQejjhd6EoN0k0Q1ETMhgg+QgFJC1+5bgZ3z947n+UcghbAyrxTdU+IGXrRWCKCONoZQlw2pHZUBP5nHToghBJK7PNE2Eyvdgbmd/ADiTuCm4QDSgw10J77hyB7o56ol9pDcmjrxPig7ZbG2PNxxP4nQdB9V6e01Q77SmJJUGodj7b7y7gPxWd7mnjgecQPgT800+3tBJO0eANaDmVXPZ5egjmfE6hZMyhadDTcfAuRPaBhsdWgfCOcb9SR+R38Y055HfkC70v5oBzACgbR2iGpeBzqPQKq9ovee+LZKjZa4N4Bwrpx1UcYMkE/a+0TnmjKnnUgf1QT4nOccZJOvTouXEASWnvDMcxv/fNEXnJgkFN7fqUCgKBds9qONo3VFUzCXP6Ir3IGaCShbxdUDuimY6nfRLJCihOSnWlyB+Z6i4X0eUXICowuo8ILXY3VCAmfie7kaeScss1Gl3AV/ohLMeOp1QE1Vci+8d+o/Mqw1VdblK79TvmUEzZipKzOKh7M5SsDkH0Bd9tE0Eco/GwE8jTaHnVOhU/2a3mHQvgJ2ozib+h2vk6v8wVyAQfKdwQuLyW60wjkTq7wA9QpssYK02i3+UPO/wDidzKibskLInEaur13N/1KRu3C2LE45ZuPEnQfJB0OwCpO27jrRMOl5qOntZe+vkiGPqUDskuaUxyEc/NKxoJGxTFj2uBzBqFO3t2pdCwgUkdkS14Dma7Jc1wI1zG9VZs24o+1siNjkcD8Qyxgj+F2JxI45x05ZcUENa7XJaJDNKaveczQAUaA1oDRkAAAAOScwZLjmgFg0o2p8Sf6J5wQR1Sx4cDmDUKWtbRI5j9xb+whZbNknbuyGE/hOXj/AMFBJWeLJOFgxtHEkehP0XWyAJJmBc3qgfbZXOAx4dnIU3/06JToUh1ubpvXjOEA1oGShLU6jh1U3OVA25yCXjk2COYH1TsQTEObKjfn5pUROiAkFV20ZSv/AFn5qxNVbt5+K/8AUUElYyCVLxxFViCUhT923gdHILV2NtRitcTq7Jdgdwwv2fmQfBbWFgkNsbuyO7ruW82KQPjY/wDO1rvMA/VB8pNePcgDXEQemo/zFetT9ho5fUros7ozR4oHeh3L1ubpyqP35oBYWomtE3CluKBLdU41tdcklpTc0w3HRA8ZfGiZ+3YcqA9dK80JJKTySWMJQG2aUucXOzJ1UvBhUVBFRFwxmv7AQSDoaof3Ya/Pf9P+U/DUIaZxMxqDsgaimorXppmgk42t4JMkQqKa/wCyHY8pxr9odCgbhiL9WYcO/Sp67+qWYiiROmpLUgCnDhmVDWqSqlbVaahRE7wUEtcLsTCOH7+qLDc1FdnJaSEfmafRTThmg8q/NDie8/xH5qwgKAs81CeZPzQKZZ6ao+ziuTUts0ZAxBHWWeMd0IH7NZKCrlv9wR/9LBn/AGMf+RqwcNc6n5VrtyXzhs0DSRlEweTAEFItnZZsrWgjVVntr2TfDR0TS5ozcBmRoK03jJaVIcmpJPxfBBgjSpO6rjtFpdSCF8h4gUaOrzQDzWy3fYYjOSY2VrrhbX5K12ZoDiAKDkgzHsx7LQCH21wcf7lh2P8AG/V3QZdVQe3sjH3haBE1rY43CFjWgBoETQw0A/iDl9Et73ivmqTOaWv96/8AzlAJFYyUY2zhoT8eq6AgZYE86BxGzrwOSfgCIZogEdWKMudm7QAcdwRd0W92Bsdpj9/EO7U4Z4h/2pdw34HAtyGQQN6HOPqfoi49EEmbtgfnDaWitdi0AxPbw2xWN3WoTY7PT6tY19WmmCSJ5PGgDqqPeExA0YnZDu/UIJJtxWlxqyCbCB+RxHUFctVxzMr73BDpnK9rddNkEu9EDE8gUBIFaUGQpw6I6JozyQRdoMLO5WZ+ebmlkTTuIadqTPjQaKMtsxJq6mI5k4QMyBw00GSnrWwcAoi0jvdUAd0vpOyu8081aLQ3NVCzH4jf1D5q5zoGHZAngK+iq9nkFc1Z7R92/wDQfkVUmILJFZo3UOIackZFdfAqsRK13KdhAVZbK5urqALU7u7LymKMl1CWNJB1GyMis3smcsQOYMjARuIxjJb8U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44008" y="116632"/>
            <a:ext cx="4499992" cy="6552727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VJERUJE SE DA JE UMRO DOK JE IMAO 19 GODINA                                                                     </a:t>
            </a:r>
          </a:p>
          <a:p>
            <a:r>
              <a:rPr lang="hr-HR" dirty="0" smtClean="0"/>
              <a:t>KAD SU KOPAČI PRONAŠLI ULAZ U GROBNICU PRONAŠLI SU I </a:t>
            </a:r>
            <a:r>
              <a:rPr lang="hr-HR" dirty="0" smtClean="0"/>
              <a:t>GLINENU </a:t>
            </a:r>
            <a:r>
              <a:rPr lang="hr-HR" dirty="0" smtClean="0"/>
              <a:t>PLOČICU                         </a:t>
            </a:r>
          </a:p>
          <a:p>
            <a:r>
              <a:rPr lang="hr-HR" dirty="0" smtClean="0"/>
              <a:t>NA PLOČICI JE PISALO = </a:t>
            </a:r>
            <a:r>
              <a:rPr lang="hr-HR" b="1" dirty="0" smtClean="0"/>
              <a:t>„SMRT </a:t>
            </a:r>
            <a:r>
              <a:rPr lang="hr-HR" b="1" dirty="0" smtClean="0"/>
              <a:t>ĆE SVOJIM KRILIMA ZATUĆI ONOGA </a:t>
            </a:r>
            <a:r>
              <a:rPr lang="hr-HR" b="1" dirty="0" smtClean="0"/>
              <a:t>KOJI REMETI </a:t>
            </a:r>
            <a:r>
              <a:rPr lang="hr-HR" b="1" dirty="0" smtClean="0"/>
              <a:t>FARAONOV </a:t>
            </a:r>
            <a:r>
              <a:rPr lang="hr-HR" b="1" dirty="0" smtClean="0"/>
              <a:t>MIR”</a:t>
            </a:r>
            <a:endParaRPr lang="hr-HR" b="1" dirty="0" smtClean="0"/>
          </a:p>
          <a:p>
            <a:pPr algn="ctr"/>
            <a:r>
              <a:rPr lang="hr-HR" dirty="0" smtClean="0"/>
              <a:t>ANALIZOM TIJELA SE SAZNALO DA MU JE OTAC FARAON EKHNATON I DA JE ČLAN 18. DINASTIJE   </a:t>
            </a:r>
            <a:endParaRPr lang="hr-HR" dirty="0"/>
          </a:p>
        </p:txBody>
      </p:sp>
      <p:sp>
        <p:nvSpPr>
          <p:cNvPr id="9218" name="AutoShape 2" descr="Europe : free map, free blank map, free outline map, free base map : states (white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9220" name="AutoShape 4" descr="Europe : free map, free blank map, free outline map, free base map : states (white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9222" name="AutoShape 6" descr="Europe : free map, free blank map, free outline map, free base map : states (white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6" name="Picture 3" descr="C:\Documents and Settings\Zbornica\Desktop\scan2_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4716000" cy="5445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932040" y="0"/>
            <a:ext cx="4211960" cy="6858000"/>
          </a:xfrm>
        </p:spPr>
        <p:txBody>
          <a:bodyPr>
            <a:normAutofit fontScale="85000" lnSpcReduction="10000"/>
          </a:bodyPr>
          <a:lstStyle/>
          <a:p>
            <a:r>
              <a:rPr lang="hr-HR" dirty="0" smtClean="0"/>
              <a:t>TUTANKHAMON JE VLADAO DREVNIM EGIPTOM 10 GODINA                                                                   </a:t>
            </a:r>
          </a:p>
          <a:p>
            <a:r>
              <a:rPr lang="hr-HR" dirty="0" smtClean="0"/>
              <a:t>BIO JE OŽENJEN SVOJOM POLUSESTROM ANKESEPATON                                                          </a:t>
            </a:r>
          </a:p>
          <a:p>
            <a:r>
              <a:rPr lang="hr-HR" dirty="0" smtClean="0"/>
              <a:t>FARAONI SU SE TRUDILI UVJEK NADMAŠITI SVOG PRETHODNIKA                                              </a:t>
            </a:r>
          </a:p>
          <a:p>
            <a:r>
              <a:rPr lang="hr-HR" dirty="0" smtClean="0"/>
              <a:t> FARAON AMENOFIS III. JE BIO TAKO USPJEŠAN DA SU SVI MISLILI DA JE DOSEGAO SAM VRH     </a:t>
            </a:r>
          </a:p>
          <a:p>
            <a:r>
              <a:rPr lang="hr-HR" dirty="0" smtClean="0"/>
              <a:t>FARAON EKHNATON JE ZBOG TOGA NAPRAVIO VELIKE PROMJENE U EGIPTU                                        </a:t>
            </a:r>
            <a:endParaRPr lang="hr-HR" dirty="0"/>
          </a:p>
        </p:txBody>
      </p:sp>
      <p:pic>
        <p:nvPicPr>
          <p:cNvPr id="8194" name="Picture 2" descr="http://upload.wikimedia.org/wikipedia/commons/1/1f/Burger_Akhenat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3203848" cy="6858000"/>
          </a:xfrm>
          <a:prstGeom prst="rect">
            <a:avLst/>
          </a:prstGeom>
          <a:noFill/>
        </p:spPr>
      </p:pic>
      <p:sp>
        <p:nvSpPr>
          <p:cNvPr id="8196" name="AutoShape 4" descr="data:image/jpeg;base64,/9j/4AAQSkZJRgABAQAAAQABAAD/2wCEAAkGBhQSERQTExQWFRQVGBgZGBcXFxsYHRsaGBkYFRoYFhgcHCYfGhojGRUXHy8gIycpLCwsFx8xNTAqNSYrLCkBCQoKDgwOGg8PGCkeHBwpKSkpKSkpKSkpKSkpKSkpKSkpKSkpKSkpKSkpKSkpLCkpLCkpKSkpKSksKSksKSksKf/AABEIAOAAtAMBIgACEQEDEQH/xAAcAAACAgMBAQAAAAAAAAAAAAAABgQFAgMHAQj/xABFEAABAwIEAwUGBAMGAwkBAAABAAIRAyEEEjFBBVFhBiJxgZEHEzKhsfAUQsHRI1LhcoKSosLxFSRiGCUzQ1Njc7KzFv/EABgBAAMBAQAAAAAAAAAAAAAAAAABAgME/8QAHxEBAQADAQEAAwEBAAAAAAAAAAECESExAxIiQTJR/9oADAMBAAIRAxEAPwDuCEIQAhCEAIQhACEIQAheZlR8S7c4GhIq4ug0jVvvGk/4Wkn5IDX2w7cYbh1MPruJc6clNt3vI1gaAcybLln/AGhMR7wn8JS91Nm+8fnjq+C3/Kkv2gdpv+IY+rWBmmD7uj/8bdCAdMxl395UTmWkDxQvT6b7E+0XDcSaRSllVol9J/xAG0g6Ob1Cal8j9nuNPwWKpYmmTNNwJA/MwkB7D0LJHoV9a03SJGhQmxmhCEEEIQgBCEIAQhCAEIQgBCEIAQhCAEIWvEVwxpc4hrQCSSYAAuSSdABclAZPfFzYDf8Adcs7Z+3ihhyaWDaMRUEg1CSKQI5EXqf3YHVI/tT9q78a52Hwri3CCxOhrdTuKekN31K5plgJhfdoO3WNxxP4jEPLf/TacjB/cbY+cpfFv6WWQaVlSoZnBrbkmAnw9LHhdDMCToP2VmMITPzCm4Lh+RgaLwLwNTuVL/CSBF5+48VyZfTrWQu4/C5aZcLjQq97Le2XH4PKx7/xNJsDJVuQLCG1B3hbSc3gsq1HUwCHWcNr/ulPinDfdPjVh+Enl/L4hafPOZJzxfT3Yv2k4XiTYpOLKwEuovgPHMt2c3qPMBNQK+L6Fd1J7alNzmvYQWuaYcCNCDqu++yv2vDF5cLjCG4nRlTQVY2I0bU6aHa9ltpm6ohCEgEIQgBCEIAQhCAEIQgBCEIAK4Z7b+3he88PoE5WXrkfmdYtpf2RIJHOBsV13tXxsYPB4jExPuqbnAHd2jQehcQF8mYuo97nPeS57yXOcd3OMuPmSUHIiFo8fvReOiOv2PvwWTqZ5FY5PuCqNrJPkmjsjwTMDWdvLWdf5nD6KFwXsvVxAD5FOlOX3jpud202i7z4WG5C6Jw+kKQp0abAQ1pbL9Tl3LRYXJMByw+2ck1F4476hUcJB6R9bLe3AbRY3mdDzvdWvfa0n+G1wANmBrbam5cfkoX4+sHPAdDnZR3mAwI1bsAZ3XG0asRw8kQb6gx96Kn4hwf3rHUyIOrTycND56FXorV7y8O6GmPnEWXhxDoJdSY7S7XFpjwIN/NVjdUOWPokEgiCLOtEEWIK1AFpBaSDqIsQQZBB5jWU9douy34ip73DEB7gC6jU7rnOFppu+BzjbukgnZJOIpFji1zS1zTDgRBB3BGouu7DL8ozs0+kPZJ2+PEMMWVSPxNCA/8A62n4agGxMEHqOqfV8l9he0rsBjqWIHwA5ao50nQHekZh1avrJrpuDP3qqsZMkIQkAhCEAIQhACEIQAhCEAke2Un/AITXA/M6kPWq1fO1WgZg/d5svpH2p0Q/hz2nepSjxDwY+S4Tj+ERlIvJG0Russs9ZaXjOFcs6wZ0Pj9V4KTnODG6ucGjzMBWD6BGZwtB0m5J1Nljwhk4mgDvVpg/4le+bPTqFHDxTaxghjYa235W289z1JJK9xh+FwFpGwtfXobfVTBUA7oGgtG3O22qi4lhd3XEwLzzm3PbquNujYlxzZrANNgQNL3J6y2yrcXxNtI56+YMsZbOU5Tly3PeJJ20AlX9LDuLc8NLWCXEiZIgACLR1Sp2w4HWr5ajHZqjSRlJDQGu/lGnn1RjJctUr4YcHVzsDgxzQZgOEGxI6yLa7rZUpQZmLeXOAofZejUptp4eo4Oa1pA6OuSA7lMiD4hWTqRBuDY6XEeHl+qVhRmWB7QHCQfPWNh92VF2y7Oe9pOqgZq1ITmjvVKYF2P/AJntF2nWAW3kQwYca8xeAf38VYVWjlt8pWmH69F64Fk1X1Z7OcYavC8E86+4YP8ACMn+lfLNYDM4DQOdEcsxj6BfTPshqA8GwcGYY4HxFR663PTihCEEEIQgBCEIAQhCAEIQgE32pz+Da0fmrM+Qc76hchx7yWhuW+ZnQDUyV2T2kH/lWSAf4rdf7LuS5C+kTqe6YJgSZBMC9tFx/X/bfDwuHh7QHl1NjjIOYFpN7aE81l2fwI/GUYbBz2kARAcQYkz4KyxHD3fEQbFxuMsjc6XAK14PDilUZUztPu3NLnAyBvAOvwk7ap/mdnTnTdPe8lsLgLkWEkjwG9kZocWxY3+z5he1pDZLcwvmH7eSirVraWJqOc44ikWOJApAOBjWL90abKxDw6AYEgeum3JUtfgUGadV1PkD32xGwMHX0VVi+1Qw9R1F4ksyzN7kAn5EIkuV4m8XGKoknIKvusxtUidIMwOYMeauMCHFmSo9tR7dHgRI00NwljDCjjmuec4DJaCHZSHOyudA8GhMfBeFMoMIZnM3LnkuLhpY7C+iqTXAmYdkGLXCh9rOIe5wdR4Pec3I3xecoPpJ8lYMZBnkfspR9o2JLvw+HbckOqOHQSxojxLz5BVJ0UhChOk2gDxFvmvov2KtjhFC/wCar/8Ao6y4DTw0Oy8x/mF4XffYuf8AutgG1Wt83kj5ELomW2OXh6QhCpAQhCAEIQgBCEIAQhCARvadW7lFskA+8MDoGgHykrmWIqOLQLd0+Ft2ro3tMMvoifha4x4nX/KkSpSbBNpObrtIPquL639nRh4rqLznBFgZtqBGoCiOpZu4dOQtfnborTDuB70wR18biBuo/uDIgEyTEAyZjSLlRK0X2DZmoUnfmiPNvdM+gVicPnpuvkAi5IjYGPVV/Bg4MeHNIDXzcR8TZI6GW/NY8Q4oxjpeRngnLDnECLZWNEnx7o1vsdMZwngcDAY8Ov8Alc2fIJT4r2GNaq+q2vlLnEkPBMafmm5XnEOL0qhyi7jADX0yw/3HuLhPQkSrnhtGq+A1pNoMjx1JNlU3hdldVt7N8C/CscM5qOLg46gaQZBMD+iYeF16bnhvvaYJmB7xpJOwPem+lko8Zxr2nK8NDAJJeS1um5AJJH8oBnyXvDO0IFi2o5ujh7hob5M94X7/AMpP/SVc72jkPNWkWgtIg8jr0vuuZ9pscX49zh/5eVg5Q1twPNzl0DBY/M1sHM0NLmEEu7oBJYHaltgW7i42XP8AC4TPNRxOYuzXB1dedLgqLZOlWqvg7ktPxXFtDtPKy7T7HqcYBw/96p/pXKqTJBYbz4gjz3C6n7JCRh6wJkCrYcpY2fUo+Vu9VGc4e0IQupiEIQgBCEIAQhCAEIQgOf8AtHE1GDfIBH9p/wDv6JUxuFJfliPhgi0DpCd+1TA+qZ2AA6ZTOvmUpY57sx6W++WouuL6T9q6cPFI/C3MaTyGx2H1lQ8WKjQWse4PLmCWHIQ1z2hxa7UPykiRAAVu/h8F394gadYQ3BEEVDHdMkeB19AlPV6Y8P4lmr4inTre/Yyk0h5My4P93cxc3uRYqJiOCuIf3BmNy4ufLp3cWvEn9IhMdDglPC08R7trQHOzOLZkxGUHYAd42P5tFAbxNrrG0rSzRaLGF7MNmHMa6eYcR/meUzvr0cPlY+o2n3Y7151842WWFrDPOZrIBOdwmLakeS512s4TiXvL6lenXMwMpcABrDZAAHQc1Um/aV546TjuEUcXRFdhZVDScwMHKYjNE8iB0Sx//NMa7M2m3W4Dntvzs9Y+zvhuKpl0VabcOWOloqAkmNMsSNpJgWTFisQGi9jba/Kfkqy4J30UGmjTqVWiMrXvgOJhzWGYkkjNAJ633S1WxuKeym2q5xbUoh7WTYEFoD53JLnD1TZwauHVYcMzLkt1zAiCI8CfVLjezDsIxzSXEF74D5ENzENAG0gSVl/Ce4ZoADrgiL9PFdJ9ldQZa7dyWO9QR8iEg0WEjKYMjw1E+QhOvsudFWs3kwW8Hc/OEfO/sWc46MhCF1ucIQhACEIQAhCEAIQhAKHaWh/FLotHe8NL+iWsaGkDuRL/ALOvgnPjTBm3i8nne49Cl3E4cE876npIsufPHrqx8L7fiiNQTHqJhY4qoYixjWLchc+Cu63DaZGa4jWJkzAAk+eir+JBoBDW6De1llqrVGL4jiatagLNw7BlcARNQublLnDpsFS4+oabyBq0+vOEwUhLRrp9yqftBRvmmDcTtNgje71KNgcG2s+TmflaXNYHZWuO2a22o0ul/juKbTqRVw7qR/m70u/vh5EWTd2axUAtpkF7ZNhNjzmwXuIw1UuzGpztlpnXeHVPotJlJ6mqXgOH95TcW4epTaQ7+M1zmESCJGdxE+Unmpj8XYMzEkQCTvbU9UzcHFdtMsz52O+IBrdRvGcmfBLuO90apIfJm8A32Aullf6IkVcc+hQz025qji0AGbtBzO06CPNTq2PFZrS1pa002ENcLghzi6RrYuUV1SXW0YAGjzIdJ2Mj5Io14ex5NgTMjQOH7qN8NnQYMwMTfx8fkU5+zyBi6kR3qI9Q8T53Sdk7xgg69PMjkm7sFVH4qJB/huA8ssqsf9Qs/HSEIQutzBCEIAQhCAEIQgBCEIBc4vGcyJOg8v6lVePYATBtJgba8/RWmPdLtrSqytRvDpiSddtYWWTsx8QK1PPaRcHWdGj+uir8RSlwaYGo1VvWw8tcNTIETaI5xqSfkFVvozO5vJ2EajxWORoFGgZiLGPpfy3WrE8IFai9hF5lp5W9eStfdd68WiL9Oa208OWs7wgucSARBiwFksZupc24HwqrhsdSFRpcypmYXNNnHKSBzaZaD5Jq/AnOR+HYf7R+plSS0e/Yc0Q67v5RBvGhI26qPU/Dh5LjUcecn6RbRVaWtJdamWUKzvdBjmUnkGmdHNYcsjS5gSl/sl2VcHMqVjLgWkNGkzPeO50TI11M06waXz7t4yn81pIPWFI7PjuxyI9NbHwT1KRX4fSLRM/F9JMx6ryYJb9fS/pCkYnCOZWfTiHMcRli+UwZAOxCiYmn/wAxRdBhzHXE3y1BY+qxikrh5JMGxAifvZNfYe2MA2yPv48vRKPDG5CWi13N10gkt16ECOiZuyeInF0psc2nKzlePpZeOor1eBerscoQhCAEIQgBCEIAQUKHisc0AgEZo8vNBybVNSoCTJ1/cqC4CwsQHO1NuWqmNoUzq432iLdVur+6BNgANTB1vG6jW3VKrnEkOAaBmGp5z46WWtnCgQc7zl5Nt431Wys6RIBgb846eajmqRuI8AlcZfVJD8K1pdA7x/NvHidVBxrJbe5jbl66rZWxmxF5vfwNvRaC8hzgbja0G/7JWz+FtSU5NYACYBIBGsDfnqsm18SXEh1OJNiWjfQAiNLKfVy5jEtm1j6Ry0VE6pRBv7wkEzD4iddf9wsaS9Y+q+m8Oa14dTqAlsOLSWkaxa8LT2Vwx11EDTw0WzglWmXAtqPEyLw4GRoTYwbhSMHUcxoEAQC2dNDB+gC1n8pQw1+F064PvmNeBoCLtt+U6t9Uu8W9mrSIo1y0yTlqDMLi4BaAdI1B0VlRxxLTMAgRExJm/pKnYOo50yHSLgTttfyiVdxxy9hUh8Q7I4pjR/BLodJNNwf+UCf5jcKHwjNSxFJzg5jm1achzS0kZgDr0JXY6QEA2HyWFeC2HhrhyIn69FM+OvKj874mBeqPRdYRpy/Zbg9asrNMkIQgghCEALwoc6BJVKeNCZ228AhUx34tqjbKmxDgH9B9Vqx/agNb3RJ58pVHhOJFznOMn1RdSNsMbJ0zUa0jSRA2CrOLZQ74YNtDEzvyW/D4nbp6eajcQAPKxgEnbqdyoWjAmC0uAEGJ3jRRzUt6XWePabc9uXko5JsItprpPRRs9sqzoJIOl+XTe3JeUXTaLEWtzB0i2srwExcAm4157KO2tfQkwAIAFt/LYD91NJIdiA0Zy6N8xabbAT9YWvE40Dve8Ib/AGZ/Xdcw7X8BxlJrq9TEGvSzCS2o8FuYmAadgBPdkSk59Tx694mfmq1tFyfQHDeJ05guaYMwWDQSLAOU/FYfK8OaT7t5kRYaXHOy+dsFQe54ZSDi86BhLTMX3tA1XWewPDcbQ94MTVmk5oyUzV96Q6T3hc5RBiJ1Kot7ObadwQTBF9fX75qxZXIAMiJjTY8/CVXUX2g+ClCoCRvNneA0P0CpS7o4qbETuTIIstH4oF0i4P8AuNVDpukbnoTuJ3tde1KuVonfqfKFey/FPZiNAdQIPnp6FTmVNOtvNLGIxdwd/v8AovWcWMaz96p3RXDZqLoWSoG8XzDqFZcMxge3WYspvGdw1E1CEIQq+P4rJSgauMfqUlYzFR5Dmr/tpioNNv8A0uPqQP0SLjMWfE/uscsuuj5eM8TipNjy0vKmcLxXdkXzH9IuljE4qSI5XPhZXHCqVhfKf6fqs7WlNmHcQOSjOryHa3P2UUa8CN4+yq0VjlPn4rTG8KLHENgNMw4G3W17LwOJA2IiSBz281GOPzAzc6ZrHcEeCzGIvfQczAudZMKPyIVDGpOg8v3UDEVhOhIGwGkwdjEAfUrZiqxgExe3PrYzBkemnVRKlaAYjQ6fZnUlTlkFd2zfUfhKtGmAc8WzZSQCH2mZiBa2q44+vBIIgibaEeK6nxXFAuYDIN566fC2b2B9VS4js42s4VHR3TYEgFwmwc74DG4Bkc1Xzz16jKVVdlqr6OeoWOEsBad4Y4OdrsbDUaLr2Cxh9012XkTHrf6LnNfBfEwyTYGDmMNmZaTJEwJHPfVOvA356LSTcxGuw8Z9VW905NGJ2KAEje2vP9dlswjdJkBwvOo3gz92VdhTreOnLyUgYqDBsRv57qvyWt8HWBJk6gH9PNasdiZIYCDE3/qoAx4tAiDBvOvK3NYYipbTSTbmr2NNz6xcPv5jqqx+KyzOxj10Utjj639DMekqv4wy4j8zb9I5/VLLsCxw2MiDOvdPn8P30V5wHiH8UCbPEm0d4WdHySNw6scpDjbSdszbj5kjzVzgOIFrg6D3ST6gTHmVGyvjpIQhhkTzXi2cpI7en+K3rT/1O280iY6oCDIvb9v0XQPaGyPdvGpa9t+kOH6rneKcTsXG+gJ67DquXP10YeFfjPHfdCMoc/YXFgTdWPZXtw2rVDKncLrNgy2dgZ36qn4hgXuqAilU0n4HTsEqcQw7qVQi7dxMgwZjzBWmMmU0m5WO+UcSHFzpEZTvPRYVHw23OB6aJY7P8eFTDNe7VwDT4ixVz+LZkhzgwC5J0A3J8ln5xpPG0YqDAtYfYPJa6mOc0EjfUWMdb+qq6/Emmm1zSYIBafhlvMD71ULF8WOxMEiCQJt13KVprX8USQQ5wsBFned9/KFmax+K8NGmpNvDlAAGuiomYjKdbEjbSf6rbTdma5sm7TaJsQAbCNioCK+K1bPlgNIEuIEToJdvl/LIAEqZTovPxU3upiY7hFjrkyAty8osRqqt2amA5lN2WdCIE6XdTkkb5SLbnZY1sQ9zjmYXXNyASZ3Auc3SBMemk8Jb8Qpd29qjf52lxLTJygNF4abn8vyWfCcd7oBpzEONQWYZlpGV0QAD8Wtt5VfSxZBa5jY2cQYmee7b2ttryUnFuLg10ul1i0FuWwMHK2wdrueSBTFhOMG3dieZ0i4sDHkVKq1y4iZPQ6c9BYXSQziLvh3bsTuOfRXNDiGYNd0529JVSmY6dQH72Uk1ZJO/6aE/JUrMY1svdJa0FxsZgamNdJPkpRxlOA9jw6mTLHAQCx2hg315qt7DbW4gGNLnGIvy8Y8guXYj2i13YgvbBpTamRq3S52MK47fcby0nMbv3Znnc28B80ncB4cXNc7nYSNhrE7zZXua3UZ5Xeo6nwTGB7Q9tg4Dly381fYencg6QfCIVJ2S4Blosl+aW2Huxa9wSHmCOoTn/wAHIaYIceWmseqxnfFb2dqB7rfAfRC9ojujwH0QulylHtjWmqxlu42esuO1uQCWcXXIB/S3mfsq67X1P+ZdrZrdOoS3XqiP9jMxpfQfuuTO9dOM4p8QXB8kujTUibzt5awkvt1hSWtedWnKfA6ehBTtVrOhxABBcbSSYFtI18bJP46/PQqCCLEwYnuka/NZ4czlTkrOyTiW1BP/AIeV4Hj3T/pVvheMvcXCAdd/OfKFQdj8SG4iHfDUa5p+o+bUznCNB0g3jr4+S6M/9UY+IP4yo+Zki/jfbwWbMI49Bbzi0m6tWUgAPsXWms6bT4W6fRZ2/wDF6b8FhnZQHXtrpfqr/h9JrGQYgyHRfaLGDKosFV7p1N/lsrjAVbeMEajb4VNGmqpgWE/A2R4jzht40kDc3WFSi06yW6QZ0B2a7x1uPBWNWpsdti29uU/FBOhWTKDYuCf5XX/+0zEx3ZhEoQKPC5M94xBaYJtqQ8OaGkiZAB05kQp54R3ZJJ8dfTYHULazLAIAGuWLHckO/lG99/RbvxMMDhMTbfy5ctJlXAUOLcFLXZmi5kXtflYfNVlHG1KIgtNjysREpzxOJBkxM+ex+/JQqbmuaRExa6ez0oKPasgiZ3Bvt+q2Ve1bniIJ1BtGkbeSsjwmmXaCTO3n4KQ/hzJBA3/3hK5d4lz/ALaVz7xjDs3MfF2n+UD1V32XpAMa2AHBsgnYkEmCDYnSYKV+0WJ97jKh2L8o8G939Ez8NgVQQRl0uARpAnwIWn0n66RO5V0DgNQA+7LYJAIi/wAMB8GTBkDYTMgC4D5wypJnnI+/VInDqpLmOgGHAkDJ8LmkGCIAcHCbQNSCQYTtgHASAZvzknTW/VT8101U9AvF5QPdHghdDn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8198" name="AutoShape 6" descr="data:image/jpeg;base64,/9j/4AAQSkZJRgABAQAAAQABAAD/2wCEAAkGBhQSERQTExQWFRQVGBgZGBcXFxsYHRsaGBkYFRoYFhgcHCYfGhojGRUXHy8gIycpLCwsFx8xNTAqNSYrLCkBCQoKDgwOGg8PGCkeHBwpKSkpKSkpKSkpKSkpKSkpKSkpKSkpKSkpKSkpKSkpLCkpLCkpKSkpKSksKSksKSksKf/AABEIAOAAtAMBIgACEQEDEQH/xAAcAAACAgMBAQAAAAAAAAAAAAAABgQFAgMHAQj/xABFEAABAwIEAwUGBAMGAwkBAAABAAIRAyEEEjFBBVFhBiJxgZEHEzKhsfAUQsHRI1LhcoKSosLxFSRiGCUzQ1Njc7KzFv/EABgBAAMBAQAAAAAAAAAAAAAAAAABAgME/8QAHxEBAQADAQEAAwEBAAAAAAAAAAECESExAxIiQTJR/9oADAMBAAIRAxEAPwDuCEIQAhCEAIQhACEIQAheZlR8S7c4GhIq4ug0jVvvGk/4Wkn5IDX2w7cYbh1MPruJc6clNt3vI1gaAcybLln/AGhMR7wn8JS91Nm+8fnjq+C3/Kkv2gdpv+IY+rWBmmD7uj/8bdCAdMxl395UTmWkDxQvT6b7E+0XDcSaRSllVol9J/xAG0g6Ob1Cal8j9nuNPwWKpYmmTNNwJA/MwkB7D0LJHoV9a03SJGhQmxmhCEEEIQgBCEIAQhCAEIQgBCEIAQhCAEIWvEVwxpc4hrQCSSYAAuSSdABclAZPfFzYDf8Adcs7Z+3ihhyaWDaMRUEg1CSKQI5EXqf3YHVI/tT9q78a52Hwri3CCxOhrdTuKekN31K5plgJhfdoO3WNxxP4jEPLf/TacjB/cbY+cpfFv6WWQaVlSoZnBrbkmAnw9LHhdDMCToP2VmMITPzCm4Lh+RgaLwLwNTuVL/CSBF5+48VyZfTrWQu4/C5aZcLjQq97Le2XH4PKx7/xNJsDJVuQLCG1B3hbSc3gsq1HUwCHWcNr/ulPinDfdPjVh+Enl/L4hafPOZJzxfT3Yv2k4XiTYpOLKwEuovgPHMt2c3qPMBNQK+L6Fd1J7alNzmvYQWuaYcCNCDqu++yv2vDF5cLjCG4nRlTQVY2I0bU6aHa9ltpm6ohCEgEIQgBCEIAQhCAEIQgBCEIAK4Z7b+3he88PoE5WXrkfmdYtpf2RIJHOBsV13tXxsYPB4jExPuqbnAHd2jQehcQF8mYuo97nPeS57yXOcd3OMuPmSUHIiFo8fvReOiOv2PvwWTqZ5FY5PuCqNrJPkmjsjwTMDWdvLWdf5nD6KFwXsvVxAD5FOlOX3jpud202i7z4WG5C6Jw+kKQp0abAQ1pbL9Tl3LRYXJMByw+2ck1F4476hUcJB6R9bLe3AbRY3mdDzvdWvfa0n+G1wANmBrbam5cfkoX4+sHPAdDnZR3mAwI1bsAZ3XG0asRw8kQb6gx96Kn4hwf3rHUyIOrTycND56FXorV7y8O6GmPnEWXhxDoJdSY7S7XFpjwIN/NVjdUOWPokEgiCLOtEEWIK1AFpBaSDqIsQQZBB5jWU9douy34ip73DEB7gC6jU7rnOFppu+BzjbukgnZJOIpFji1zS1zTDgRBB3BGouu7DL8ozs0+kPZJ2+PEMMWVSPxNCA/8A62n4agGxMEHqOqfV8l9he0rsBjqWIHwA5ao50nQHekZh1avrJrpuDP3qqsZMkIQkAhCEAIQhACEIQAhCEAke2Un/AITXA/M6kPWq1fO1WgZg/d5svpH2p0Q/hz2nepSjxDwY+S4Tj+ERlIvJG0Russs9ZaXjOFcs6wZ0Pj9V4KTnODG6ucGjzMBWD6BGZwtB0m5J1Nljwhk4mgDvVpg/4le+bPTqFHDxTaxghjYa235W289z1JJK9xh+FwFpGwtfXobfVTBUA7oGgtG3O22qi4lhd3XEwLzzm3PbquNujYlxzZrANNgQNL3J6y2yrcXxNtI56+YMsZbOU5Tly3PeJJ20AlX9LDuLc8NLWCXEiZIgACLR1Sp2w4HWr5ajHZqjSRlJDQGu/lGnn1RjJctUr4YcHVzsDgxzQZgOEGxI6yLa7rZUpQZmLeXOAofZejUptp4eo4Oa1pA6OuSA7lMiD4hWTqRBuDY6XEeHl+qVhRmWB7QHCQfPWNh92VF2y7Oe9pOqgZq1ITmjvVKYF2P/AJntF2nWAW3kQwYca8xeAf38VYVWjlt8pWmH69F64Fk1X1Z7OcYavC8E86+4YP8ACMn+lfLNYDM4DQOdEcsxj6BfTPshqA8GwcGYY4HxFR663PTihCEEEIQgBCEIAQhCAEIQgE32pz+Da0fmrM+Qc76hchx7yWhuW+ZnQDUyV2T2kH/lWSAf4rdf7LuS5C+kTqe6YJgSZBMC9tFx/X/bfDwuHh7QHl1NjjIOYFpN7aE81l2fwI/GUYbBz2kARAcQYkz4KyxHD3fEQbFxuMsjc6XAK14PDilUZUztPu3NLnAyBvAOvwk7ap/mdnTnTdPe8lsLgLkWEkjwG9kZocWxY3+z5he1pDZLcwvmH7eSirVraWJqOc44ikWOJApAOBjWL90abKxDw6AYEgeum3JUtfgUGadV1PkD32xGwMHX0VVi+1Qw9R1F4ksyzN7kAn5EIkuV4m8XGKoknIKvusxtUidIMwOYMeauMCHFmSo9tR7dHgRI00NwljDCjjmuec4DJaCHZSHOyudA8GhMfBeFMoMIZnM3LnkuLhpY7C+iqTXAmYdkGLXCh9rOIe5wdR4Pec3I3xecoPpJ8lYMZBnkfspR9o2JLvw+HbckOqOHQSxojxLz5BVJ0UhChOk2gDxFvmvov2KtjhFC/wCar/8Ao6y4DTw0Oy8x/mF4XffYuf8AutgG1Wt83kj5ELomW2OXh6QhCpAQhCAEIQgBCEIAQhCARvadW7lFskA+8MDoGgHykrmWIqOLQLd0+Ft2ro3tMMvoifha4x4nX/KkSpSbBNpObrtIPquL639nRh4rqLznBFgZtqBGoCiOpZu4dOQtfnborTDuB70wR18biBuo/uDIgEyTEAyZjSLlRK0X2DZmoUnfmiPNvdM+gVicPnpuvkAi5IjYGPVV/Bg4MeHNIDXzcR8TZI6GW/NY8Q4oxjpeRngnLDnECLZWNEnx7o1vsdMZwngcDAY8Ov8Alc2fIJT4r2GNaq+q2vlLnEkPBMafmm5XnEOL0qhyi7jADX0yw/3HuLhPQkSrnhtGq+A1pNoMjx1JNlU3hdldVt7N8C/CscM5qOLg46gaQZBMD+iYeF16bnhvvaYJmB7xpJOwPem+lko8Zxr2nK8NDAJJeS1um5AJJH8oBnyXvDO0IFi2o5ujh7hob5M94X7/AMpP/SVc72jkPNWkWgtIg8jr0vuuZ9pscX49zh/5eVg5Q1twPNzl0DBY/M1sHM0NLmEEu7oBJYHaltgW7i42XP8AC4TPNRxOYuzXB1dedLgqLZOlWqvg7ktPxXFtDtPKy7T7HqcYBw/96p/pXKqTJBYbz4gjz3C6n7JCRh6wJkCrYcpY2fUo+Vu9VGc4e0IQupiEIQgBCEIAQhCAEIQgOf8AtHE1GDfIBH9p/wDv6JUxuFJfliPhgi0DpCd+1TA+qZ2AA6ZTOvmUpY57sx6W++WouuL6T9q6cPFI/C3MaTyGx2H1lQ8WKjQWse4PLmCWHIQ1z2hxa7UPykiRAAVu/h8F394gadYQ3BEEVDHdMkeB19AlPV6Y8P4lmr4inTre/Yyk0h5My4P93cxc3uRYqJiOCuIf3BmNy4ufLp3cWvEn9IhMdDglPC08R7trQHOzOLZkxGUHYAd42P5tFAbxNrrG0rSzRaLGF7MNmHMa6eYcR/meUzvr0cPlY+o2n3Y7151842WWFrDPOZrIBOdwmLakeS512s4TiXvL6lenXMwMpcABrDZAAHQc1Um/aV546TjuEUcXRFdhZVDScwMHKYjNE8iB0Sx//NMa7M2m3W4Dntvzs9Y+zvhuKpl0VabcOWOloqAkmNMsSNpJgWTFisQGi9jba/Kfkqy4J30UGmjTqVWiMrXvgOJhzWGYkkjNAJ633S1WxuKeym2q5xbUoh7WTYEFoD53JLnD1TZwauHVYcMzLkt1zAiCI8CfVLjezDsIxzSXEF74D5ENzENAG0gSVl/Ce4ZoADrgiL9PFdJ9ldQZa7dyWO9QR8iEg0WEjKYMjw1E+QhOvsudFWs3kwW8Hc/OEfO/sWc46MhCF1ucIQhACEIQAhCEAIQhAKHaWh/FLotHe8NL+iWsaGkDuRL/ALOvgnPjTBm3i8nne49Cl3E4cE876npIsufPHrqx8L7fiiNQTHqJhY4qoYixjWLchc+Cu63DaZGa4jWJkzAAk+eir+JBoBDW6De1llqrVGL4jiatagLNw7BlcARNQublLnDpsFS4+oabyBq0+vOEwUhLRrp9yqftBRvmmDcTtNgje71KNgcG2s+TmflaXNYHZWuO2a22o0ul/juKbTqRVw7qR/m70u/vh5EWTd2axUAtpkF7ZNhNjzmwXuIw1UuzGpztlpnXeHVPotJlJ6mqXgOH95TcW4epTaQ7+M1zmESCJGdxE+Unmpj8XYMzEkQCTvbU9UzcHFdtMsz52O+IBrdRvGcmfBLuO90apIfJm8A32Aullf6IkVcc+hQz025qji0AGbtBzO06CPNTq2PFZrS1pa002ENcLghzi6RrYuUV1SXW0YAGjzIdJ2Mj5Io14ex5NgTMjQOH7qN8NnQYMwMTfx8fkU5+zyBi6kR3qI9Q8T53Sdk7xgg69PMjkm7sFVH4qJB/huA8ssqsf9Qs/HSEIQutzBCEIAQhCAEIQgBCEIBc4vGcyJOg8v6lVePYATBtJgba8/RWmPdLtrSqytRvDpiSddtYWWTsx8QK1PPaRcHWdGj+uir8RSlwaYGo1VvWw8tcNTIETaI5xqSfkFVvozO5vJ2EajxWORoFGgZiLGPpfy3WrE8IFai9hF5lp5W9eStfdd68WiL9Oa208OWs7wgucSARBiwFksZupc24HwqrhsdSFRpcypmYXNNnHKSBzaZaD5Jq/AnOR+HYf7R+plSS0e/Yc0Q67v5RBvGhI26qPU/Dh5LjUcecn6RbRVaWtJdamWUKzvdBjmUnkGmdHNYcsjS5gSl/sl2VcHMqVjLgWkNGkzPeO50TI11M06waXz7t4yn81pIPWFI7PjuxyI9NbHwT1KRX4fSLRM/F9JMx6ryYJb9fS/pCkYnCOZWfTiHMcRli+UwZAOxCiYmn/wAxRdBhzHXE3y1BY+qxikrh5JMGxAifvZNfYe2MA2yPv48vRKPDG5CWi13N10gkt16ECOiZuyeInF0psc2nKzlePpZeOor1eBerscoQhCAEIQgBCEIAQUKHisc0AgEZo8vNBybVNSoCTJ1/cqC4CwsQHO1NuWqmNoUzq432iLdVur+6BNgANTB1vG6jW3VKrnEkOAaBmGp5z46WWtnCgQc7zl5Nt431Wys6RIBgb846eajmqRuI8AlcZfVJD8K1pdA7x/NvHidVBxrJbe5jbl66rZWxmxF5vfwNvRaC8hzgbja0G/7JWz+FtSU5NYACYBIBGsDfnqsm18SXEh1OJNiWjfQAiNLKfVy5jEtm1j6Ry0VE6pRBv7wkEzD4iddf9wsaS9Y+q+m8Oa14dTqAlsOLSWkaxa8LT2Vwx11EDTw0WzglWmXAtqPEyLw4GRoTYwbhSMHUcxoEAQC2dNDB+gC1n8pQw1+F064PvmNeBoCLtt+U6t9Uu8W9mrSIo1y0yTlqDMLi4BaAdI1B0VlRxxLTMAgRExJm/pKnYOo50yHSLgTttfyiVdxxy9hUh8Q7I4pjR/BLodJNNwf+UCf5jcKHwjNSxFJzg5jm1achzS0kZgDr0JXY6QEA2HyWFeC2HhrhyIn69FM+OvKj874mBeqPRdYRpy/Zbg9asrNMkIQgghCEALwoc6BJVKeNCZ228AhUx34tqjbKmxDgH9B9Vqx/agNb3RJ58pVHhOJFznOMn1RdSNsMbJ0zUa0jSRA2CrOLZQ74YNtDEzvyW/D4nbp6eajcQAPKxgEnbqdyoWjAmC0uAEGJ3jRRzUt6XWePabc9uXko5JsItprpPRRs9sqzoJIOl+XTe3JeUXTaLEWtzB0i2srwExcAm4157KO2tfQkwAIAFt/LYD91NJIdiA0Zy6N8xabbAT9YWvE40Dve8Ib/AGZ/Xdcw7X8BxlJrq9TEGvSzCS2o8FuYmAadgBPdkSk59Tx694mfmq1tFyfQHDeJ05guaYMwWDQSLAOU/FYfK8OaT7t5kRYaXHOy+dsFQe54ZSDi86BhLTMX3tA1XWewPDcbQ94MTVmk5oyUzV96Q6T3hc5RBiJ1Kot7ObadwQTBF9fX75qxZXIAMiJjTY8/CVXUX2g+ClCoCRvNneA0P0CpS7o4qbETuTIIstH4oF0i4P8AuNVDpukbnoTuJ3tde1KuVonfqfKFey/FPZiNAdQIPnp6FTmVNOtvNLGIxdwd/v8AovWcWMaz96p3RXDZqLoWSoG8XzDqFZcMxge3WYspvGdw1E1CEIQq+P4rJSgauMfqUlYzFR5Dmr/tpioNNv8A0uPqQP0SLjMWfE/uscsuuj5eM8TipNjy0vKmcLxXdkXzH9IuljE4qSI5XPhZXHCqVhfKf6fqs7WlNmHcQOSjOryHa3P2UUa8CN4+yq0VjlPn4rTG8KLHENgNMw4G3W17LwOJA2IiSBz281GOPzAzc6ZrHcEeCzGIvfQczAudZMKPyIVDGpOg8v3UDEVhOhIGwGkwdjEAfUrZiqxgExe3PrYzBkemnVRKlaAYjQ6fZnUlTlkFd2zfUfhKtGmAc8WzZSQCH2mZiBa2q44+vBIIgibaEeK6nxXFAuYDIN566fC2b2B9VS4js42s4VHR3TYEgFwmwc74DG4Bkc1Xzz16jKVVdlqr6OeoWOEsBad4Y4OdrsbDUaLr2Cxh9012XkTHrf6LnNfBfEwyTYGDmMNmZaTJEwJHPfVOvA356LSTcxGuw8Z9VW905NGJ2KAEje2vP9dlswjdJkBwvOo3gz92VdhTreOnLyUgYqDBsRv57qvyWt8HWBJk6gH9PNasdiZIYCDE3/qoAx4tAiDBvOvK3NYYipbTSTbmr2NNz6xcPv5jqqx+KyzOxj10Utjj639DMekqv4wy4j8zb9I5/VLLsCxw2MiDOvdPn8P30V5wHiH8UCbPEm0d4WdHySNw6scpDjbSdszbj5kjzVzgOIFrg6D3ST6gTHmVGyvjpIQhhkTzXi2cpI7en+K3rT/1O280iY6oCDIvb9v0XQPaGyPdvGpa9t+kOH6rneKcTsXG+gJ67DquXP10YeFfjPHfdCMoc/YXFgTdWPZXtw2rVDKncLrNgy2dgZ36qn4hgXuqAilU0n4HTsEqcQw7qVQi7dxMgwZjzBWmMmU0m5WO+UcSHFzpEZTvPRYVHw23OB6aJY7P8eFTDNe7VwDT4ixVz+LZkhzgwC5J0A3J8ln5xpPG0YqDAtYfYPJa6mOc0EjfUWMdb+qq6/Emmm1zSYIBafhlvMD71ULF8WOxMEiCQJt13KVprX8USQQ5wsBFned9/KFmax+K8NGmpNvDlAAGuiomYjKdbEjbSf6rbTdma5sm7TaJsQAbCNioCK+K1bPlgNIEuIEToJdvl/LIAEqZTovPxU3upiY7hFjrkyAty8osRqqt2amA5lN2WdCIE6XdTkkb5SLbnZY1sQ9zjmYXXNyASZ3Auc3SBMemk8Jb8Qpd29qjf52lxLTJygNF4abn8vyWfCcd7oBpzEONQWYZlpGV0QAD8Wtt5VfSxZBa5jY2cQYmee7b2ttryUnFuLg10ul1i0FuWwMHK2wdrueSBTFhOMG3dieZ0i4sDHkVKq1y4iZPQ6c9BYXSQziLvh3bsTuOfRXNDiGYNd0529JVSmY6dQH72Uk1ZJO/6aE/JUrMY1svdJa0FxsZgamNdJPkpRxlOA9jw6mTLHAQCx2hg315qt7DbW4gGNLnGIvy8Y8guXYj2i13YgvbBpTamRq3S52MK47fcby0nMbv3Znnc28B80ncB4cXNc7nYSNhrE7zZXua3UZ5Xeo6nwTGB7Q9tg4Dly381fYencg6QfCIVJ2S4Blosl+aW2Huxa9wSHmCOoTn/wAHIaYIceWmseqxnfFb2dqB7rfAfRC9ojujwH0QulylHtjWmqxlu42esuO1uQCWcXXIB/S3mfsq67X1P+ZdrZrdOoS3XqiP9jMxpfQfuuTO9dOM4p8QXB8kujTUibzt5awkvt1hSWtedWnKfA6ehBTtVrOhxABBcbSSYFtI18bJP46/PQqCCLEwYnuka/NZ4czlTkrOyTiW1BP/AIeV4Hj3T/pVvheMvcXCAdd/OfKFQdj8SG4iHfDUa5p+o+bUznCNB0g3jr4+S6M/9UY+IP4yo+Zki/jfbwWbMI49Bbzi0m6tWUgAPsXWms6bT4W6fRZ2/wDF6b8FhnZQHXtrpfqr/h9JrGQYgyHRfaLGDKosFV7p1N/lsrjAVbeMEajb4VNGmqpgWE/A2R4jzht40kDc3WFSi06yW6QZ0B2a7x1uPBWNWpsdti29uU/FBOhWTKDYuCf5XX/+0zEx3ZhEoQKPC5M94xBaYJtqQ8OaGkiZAB05kQp54R3ZJJ8dfTYHULazLAIAGuWLHckO/lG99/RbvxMMDhMTbfy5ctJlXAUOLcFLXZmi5kXtflYfNVlHG1KIgtNjysREpzxOJBkxM+ex+/JQqbmuaRExa6ez0oKPasgiZ3Bvt+q2Ve1bniIJ1BtGkbeSsjwmmXaCTO3n4KQ/hzJBA3/3hK5d4lz/ALaVz7xjDs3MfF2n+UD1V32XpAMa2AHBsgnYkEmCDYnSYKV+0WJ97jKh2L8o8G939Ez8NgVQQRl0uARpAnwIWn0n66RO5V0DgNQA+7LYJAIi/wAMB8GTBkDYTMgC4D5wypJnnI+/VInDqpLmOgGHAkDJ8LmkGCIAcHCbQNSCQYTtgHASAZvzknTW/VT8101U9AvF5QPdHghdDn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8200" name="AutoShape 8" descr="data:image/jpeg;base64,/9j/4AAQSkZJRgABAQAAAQABAAD/2wCEAAkGBhQSERQTExQWFRQVGBgZGBcXFxsYHRsaGBkYFRoYFhgcHCYfGhojGRUXHy8gIycpLCwsFx8xNTAqNSYrLCkBCQoKDgwOGg8PGCkeHBwpKSkpKSkpKSkpKSkpKSkpKSkpKSkpKSkpKSkpKSkpLCkpLCkpKSkpKSksKSksKSksKf/AABEIAOAAtAMBIgACEQEDEQH/xAAcAAACAgMBAQAAAAAAAAAAAAAABgQFAgMHAQj/xABFEAABAwIEAwUGBAMGAwkBAAABAAIRAyEEEjFBBVFhBiJxgZEHEzKhsfAUQsHRI1LhcoKSosLxFSRiGCUzQ1Njc7KzFv/EABgBAAMBAQAAAAAAAAAAAAAAAAABAgME/8QAHxEBAQADAQEAAwEBAAAAAAAAAAECESExAxIiQTJR/9oADAMBAAIRAxEAPwDuCEIQAhCEAIQhACEIQAheZlR8S7c4GhIq4ug0jVvvGk/4Wkn5IDX2w7cYbh1MPruJc6clNt3vI1gaAcybLln/AGhMR7wn8JS91Nm+8fnjq+C3/Kkv2gdpv+IY+rWBmmD7uj/8bdCAdMxl395UTmWkDxQvT6b7E+0XDcSaRSllVol9J/xAG0g6Ob1Cal8j9nuNPwWKpYmmTNNwJA/MwkB7D0LJHoV9a03SJGhQmxmhCEEEIQgBCEIAQhCAEIQgBCEIAQhCAEIWvEVwxpc4hrQCSSYAAuSSdABclAZPfFzYDf8Adcs7Z+3ihhyaWDaMRUEg1CSKQI5EXqf3YHVI/tT9q78a52Hwri3CCxOhrdTuKekN31K5plgJhfdoO3WNxxP4jEPLf/TacjB/cbY+cpfFv6WWQaVlSoZnBrbkmAnw9LHhdDMCToP2VmMITPzCm4Lh+RgaLwLwNTuVL/CSBF5+48VyZfTrWQu4/C5aZcLjQq97Le2XH4PKx7/xNJsDJVuQLCG1B3hbSc3gsq1HUwCHWcNr/ulPinDfdPjVh+Enl/L4hafPOZJzxfT3Yv2k4XiTYpOLKwEuovgPHMt2c3qPMBNQK+L6Fd1J7alNzmvYQWuaYcCNCDqu++yv2vDF5cLjCG4nRlTQVY2I0bU6aHa9ltpm6ohCEgEIQgBCEIAQhCAEIQgBCEIAK4Z7b+3he88PoE5WXrkfmdYtpf2RIJHOBsV13tXxsYPB4jExPuqbnAHd2jQehcQF8mYuo97nPeS57yXOcd3OMuPmSUHIiFo8fvReOiOv2PvwWTqZ5FY5PuCqNrJPkmjsjwTMDWdvLWdf5nD6KFwXsvVxAD5FOlOX3jpud202i7z4WG5C6Jw+kKQp0abAQ1pbL9Tl3LRYXJMByw+2ck1F4476hUcJB6R9bLe3AbRY3mdDzvdWvfa0n+G1wANmBrbam5cfkoX4+sHPAdDnZR3mAwI1bsAZ3XG0asRw8kQb6gx96Kn4hwf3rHUyIOrTycND56FXorV7y8O6GmPnEWXhxDoJdSY7S7XFpjwIN/NVjdUOWPokEgiCLOtEEWIK1AFpBaSDqIsQQZBB5jWU9douy34ip73DEB7gC6jU7rnOFppu+BzjbukgnZJOIpFji1zS1zTDgRBB3BGouu7DL8ozs0+kPZJ2+PEMMWVSPxNCA/8A62n4agGxMEHqOqfV8l9he0rsBjqWIHwA5ao50nQHekZh1avrJrpuDP3qqsZMkIQkAhCEAIQhACEIQAhCEAke2Un/AITXA/M6kPWq1fO1WgZg/d5svpH2p0Q/hz2nepSjxDwY+S4Tj+ERlIvJG0Russs9ZaXjOFcs6wZ0Pj9V4KTnODG6ucGjzMBWD6BGZwtB0m5J1Nljwhk4mgDvVpg/4le+bPTqFHDxTaxghjYa235W289z1JJK9xh+FwFpGwtfXobfVTBUA7oGgtG3O22qi4lhd3XEwLzzm3PbquNujYlxzZrANNgQNL3J6y2yrcXxNtI56+YMsZbOU5Tly3PeJJ20AlX9LDuLc8NLWCXEiZIgACLR1Sp2w4HWr5ajHZqjSRlJDQGu/lGnn1RjJctUr4YcHVzsDgxzQZgOEGxI6yLa7rZUpQZmLeXOAofZejUptp4eo4Oa1pA6OuSA7lMiD4hWTqRBuDY6XEeHl+qVhRmWB7QHCQfPWNh92VF2y7Oe9pOqgZq1ITmjvVKYF2P/AJntF2nWAW3kQwYca8xeAf38VYVWjlt8pWmH69F64Fk1X1Z7OcYavC8E86+4YP8ACMn+lfLNYDM4DQOdEcsxj6BfTPshqA8GwcGYY4HxFR663PTihCEEEIQgBCEIAQhCAEIQgE32pz+Da0fmrM+Qc76hchx7yWhuW+ZnQDUyV2T2kH/lWSAf4rdf7LuS5C+kTqe6YJgSZBMC9tFx/X/bfDwuHh7QHl1NjjIOYFpN7aE81l2fwI/GUYbBz2kARAcQYkz4KyxHD3fEQbFxuMsjc6XAK14PDilUZUztPu3NLnAyBvAOvwk7ap/mdnTnTdPe8lsLgLkWEkjwG9kZocWxY3+z5he1pDZLcwvmH7eSirVraWJqOc44ikWOJApAOBjWL90abKxDw6AYEgeum3JUtfgUGadV1PkD32xGwMHX0VVi+1Qw9R1F4ksyzN7kAn5EIkuV4m8XGKoknIKvusxtUidIMwOYMeauMCHFmSo9tR7dHgRI00NwljDCjjmuec4DJaCHZSHOyudA8GhMfBeFMoMIZnM3LnkuLhpY7C+iqTXAmYdkGLXCh9rOIe5wdR4Pec3I3xecoPpJ8lYMZBnkfspR9o2JLvw+HbckOqOHQSxojxLz5BVJ0UhChOk2gDxFvmvov2KtjhFC/wCar/8Ao6y4DTw0Oy8x/mF4XffYuf8AutgG1Wt83kj5ELomW2OXh6QhCpAQhCAEIQgBCEIAQhCARvadW7lFskA+8MDoGgHykrmWIqOLQLd0+Ft2ro3tMMvoifha4x4nX/KkSpSbBNpObrtIPquL639nRh4rqLznBFgZtqBGoCiOpZu4dOQtfnborTDuB70wR18biBuo/uDIgEyTEAyZjSLlRK0X2DZmoUnfmiPNvdM+gVicPnpuvkAi5IjYGPVV/Bg4MeHNIDXzcR8TZI6GW/NY8Q4oxjpeRngnLDnECLZWNEnx7o1vsdMZwngcDAY8Ov8Alc2fIJT4r2GNaq+q2vlLnEkPBMafmm5XnEOL0qhyi7jADX0yw/3HuLhPQkSrnhtGq+A1pNoMjx1JNlU3hdldVt7N8C/CscM5qOLg46gaQZBMD+iYeF16bnhvvaYJmB7xpJOwPem+lko8Zxr2nK8NDAJJeS1um5AJJH8oBnyXvDO0IFi2o5ujh7hob5M94X7/AMpP/SVc72jkPNWkWgtIg8jr0vuuZ9pscX49zh/5eVg5Q1twPNzl0DBY/M1sHM0NLmEEu7oBJYHaltgW7i42XP8AC4TPNRxOYuzXB1dedLgqLZOlWqvg7ktPxXFtDtPKy7T7HqcYBw/96p/pXKqTJBYbz4gjz3C6n7JCRh6wJkCrYcpY2fUo+Vu9VGc4e0IQupiEIQgBCEIAQhCAEIQgOf8AtHE1GDfIBH9p/wDv6JUxuFJfliPhgi0DpCd+1TA+qZ2AA6ZTOvmUpY57sx6W++WouuL6T9q6cPFI/C3MaTyGx2H1lQ8WKjQWse4PLmCWHIQ1z2hxa7UPykiRAAVu/h8F394gadYQ3BEEVDHdMkeB19AlPV6Y8P4lmr4inTre/Yyk0h5My4P93cxc3uRYqJiOCuIf3BmNy4ufLp3cWvEn9IhMdDglPC08R7trQHOzOLZkxGUHYAd42P5tFAbxNrrG0rSzRaLGF7MNmHMa6eYcR/meUzvr0cPlY+o2n3Y7151842WWFrDPOZrIBOdwmLakeS512s4TiXvL6lenXMwMpcABrDZAAHQc1Um/aV546TjuEUcXRFdhZVDScwMHKYjNE8iB0Sx//NMa7M2m3W4Dntvzs9Y+zvhuKpl0VabcOWOloqAkmNMsSNpJgWTFisQGi9jba/Kfkqy4J30UGmjTqVWiMrXvgOJhzWGYkkjNAJ633S1WxuKeym2q5xbUoh7WTYEFoD53JLnD1TZwauHVYcMzLkt1zAiCI8CfVLjezDsIxzSXEF74D5ENzENAG0gSVl/Ce4ZoADrgiL9PFdJ9ldQZa7dyWO9QR8iEg0WEjKYMjw1E+QhOvsudFWs3kwW8Hc/OEfO/sWc46MhCF1ucIQhACEIQAhCEAIQhAKHaWh/FLotHe8NL+iWsaGkDuRL/ALOvgnPjTBm3i8nne49Cl3E4cE876npIsufPHrqx8L7fiiNQTHqJhY4qoYixjWLchc+Cu63DaZGa4jWJkzAAk+eir+JBoBDW6De1llqrVGL4jiatagLNw7BlcARNQublLnDpsFS4+oabyBq0+vOEwUhLRrp9yqftBRvmmDcTtNgje71KNgcG2s+TmflaXNYHZWuO2a22o0ul/juKbTqRVw7qR/m70u/vh5EWTd2axUAtpkF7ZNhNjzmwXuIw1UuzGpztlpnXeHVPotJlJ6mqXgOH95TcW4epTaQ7+M1zmESCJGdxE+Unmpj8XYMzEkQCTvbU9UzcHFdtMsz52O+IBrdRvGcmfBLuO90apIfJm8A32Aullf6IkVcc+hQz025qji0AGbtBzO06CPNTq2PFZrS1pa002ENcLghzi6RrYuUV1SXW0YAGjzIdJ2Mj5Io14ex5NgTMjQOH7qN8NnQYMwMTfx8fkU5+zyBi6kR3qI9Q8T53Sdk7xgg69PMjkm7sFVH4qJB/huA8ssqsf9Qs/HSEIQutzBCEIAQhCAEIQgBCEIBc4vGcyJOg8v6lVePYATBtJgba8/RWmPdLtrSqytRvDpiSddtYWWTsx8QK1PPaRcHWdGj+uir8RSlwaYGo1VvWw8tcNTIETaI5xqSfkFVvozO5vJ2EajxWORoFGgZiLGPpfy3WrE8IFai9hF5lp5W9eStfdd68WiL9Oa208OWs7wgucSARBiwFksZupc24HwqrhsdSFRpcypmYXNNnHKSBzaZaD5Jq/AnOR+HYf7R+plSS0e/Yc0Q67v5RBvGhI26qPU/Dh5LjUcecn6RbRVaWtJdamWUKzvdBjmUnkGmdHNYcsjS5gSl/sl2VcHMqVjLgWkNGkzPeO50TI11M06waXz7t4yn81pIPWFI7PjuxyI9NbHwT1KRX4fSLRM/F9JMx6ryYJb9fS/pCkYnCOZWfTiHMcRli+UwZAOxCiYmn/wAxRdBhzHXE3y1BY+qxikrh5JMGxAifvZNfYe2MA2yPv48vRKPDG5CWi13N10gkt16ECOiZuyeInF0psc2nKzlePpZeOor1eBerscoQhCAEIQgBCEIAQUKHisc0AgEZo8vNBybVNSoCTJ1/cqC4CwsQHO1NuWqmNoUzq432iLdVur+6BNgANTB1vG6jW3VKrnEkOAaBmGp5z46WWtnCgQc7zl5Nt431Wys6RIBgb846eajmqRuI8AlcZfVJD8K1pdA7x/NvHidVBxrJbe5jbl66rZWxmxF5vfwNvRaC8hzgbja0G/7JWz+FtSU5NYACYBIBGsDfnqsm18SXEh1OJNiWjfQAiNLKfVy5jEtm1j6Ry0VE6pRBv7wkEzD4iddf9wsaS9Y+q+m8Oa14dTqAlsOLSWkaxa8LT2Vwx11EDTw0WzglWmXAtqPEyLw4GRoTYwbhSMHUcxoEAQC2dNDB+gC1n8pQw1+F064PvmNeBoCLtt+U6t9Uu8W9mrSIo1y0yTlqDMLi4BaAdI1B0VlRxxLTMAgRExJm/pKnYOo50yHSLgTttfyiVdxxy9hUh8Q7I4pjR/BLodJNNwf+UCf5jcKHwjNSxFJzg5jm1achzS0kZgDr0JXY6QEA2HyWFeC2HhrhyIn69FM+OvKj874mBeqPRdYRpy/Zbg9asrNMkIQgghCEALwoc6BJVKeNCZ228AhUx34tqjbKmxDgH9B9Vqx/agNb3RJ58pVHhOJFznOMn1RdSNsMbJ0zUa0jSRA2CrOLZQ74YNtDEzvyW/D4nbp6eajcQAPKxgEnbqdyoWjAmC0uAEGJ3jRRzUt6XWePabc9uXko5JsItprpPRRs9sqzoJIOl+XTe3JeUXTaLEWtzB0i2srwExcAm4157KO2tfQkwAIAFt/LYD91NJIdiA0Zy6N8xabbAT9YWvE40Dve8Ib/AGZ/Xdcw7X8BxlJrq9TEGvSzCS2o8FuYmAadgBPdkSk59Tx694mfmq1tFyfQHDeJ05guaYMwWDQSLAOU/FYfK8OaT7t5kRYaXHOy+dsFQe54ZSDi86BhLTMX3tA1XWewPDcbQ94MTVmk5oyUzV96Q6T3hc5RBiJ1Kot7ObadwQTBF9fX75qxZXIAMiJjTY8/CVXUX2g+ClCoCRvNneA0P0CpS7o4qbETuTIIstH4oF0i4P8AuNVDpukbnoTuJ3tde1KuVonfqfKFey/FPZiNAdQIPnp6FTmVNOtvNLGIxdwd/v8AovWcWMaz96p3RXDZqLoWSoG8XzDqFZcMxge3WYspvGdw1E1CEIQq+P4rJSgauMfqUlYzFR5Dmr/tpioNNv8A0uPqQP0SLjMWfE/uscsuuj5eM8TipNjy0vKmcLxXdkXzH9IuljE4qSI5XPhZXHCqVhfKf6fqs7WlNmHcQOSjOryHa3P2UUa8CN4+yq0VjlPn4rTG8KLHENgNMw4G3W17LwOJA2IiSBz281GOPzAzc6ZrHcEeCzGIvfQczAudZMKPyIVDGpOg8v3UDEVhOhIGwGkwdjEAfUrZiqxgExe3PrYzBkemnVRKlaAYjQ6fZnUlTlkFd2zfUfhKtGmAc8WzZSQCH2mZiBa2q44+vBIIgibaEeK6nxXFAuYDIN566fC2b2B9VS4js42s4VHR3TYEgFwmwc74DG4Bkc1Xzz16jKVVdlqr6OeoWOEsBad4Y4OdrsbDUaLr2Cxh9012XkTHrf6LnNfBfEwyTYGDmMNmZaTJEwJHPfVOvA356LSTcxGuw8Z9VW905NGJ2KAEje2vP9dlswjdJkBwvOo3gz92VdhTreOnLyUgYqDBsRv57qvyWt8HWBJk6gH9PNasdiZIYCDE3/qoAx4tAiDBvOvK3NYYipbTSTbmr2NNz6xcPv5jqqx+KyzOxj10Utjj639DMekqv4wy4j8zb9I5/VLLsCxw2MiDOvdPn8P30V5wHiH8UCbPEm0d4WdHySNw6scpDjbSdszbj5kjzVzgOIFrg6D3ST6gTHmVGyvjpIQhhkTzXi2cpI7en+K3rT/1O280iY6oCDIvb9v0XQPaGyPdvGpa9t+kOH6rneKcTsXG+gJ67DquXP10YeFfjPHfdCMoc/YXFgTdWPZXtw2rVDKncLrNgy2dgZ36qn4hgXuqAilU0n4HTsEqcQw7qVQi7dxMgwZjzBWmMmU0m5WO+UcSHFzpEZTvPRYVHw23OB6aJY7P8eFTDNe7VwDT4ixVz+LZkhzgwC5J0A3J8ln5xpPG0YqDAtYfYPJa6mOc0EjfUWMdb+qq6/Emmm1zSYIBafhlvMD71ULF8WOxMEiCQJt13KVprX8USQQ5wsBFned9/KFmax+K8NGmpNvDlAAGuiomYjKdbEjbSf6rbTdma5sm7TaJsQAbCNioCK+K1bPlgNIEuIEToJdvl/LIAEqZTovPxU3upiY7hFjrkyAty8osRqqt2amA5lN2WdCIE6XdTkkb5SLbnZY1sQ9zjmYXXNyASZ3Auc3SBMemk8Jb8Qpd29qjf52lxLTJygNF4abn8vyWfCcd7oBpzEONQWYZlpGV0QAD8Wtt5VfSxZBa5jY2cQYmee7b2ttryUnFuLg10ul1i0FuWwMHK2wdrueSBTFhOMG3dieZ0i4sDHkVKq1y4iZPQ6c9BYXSQziLvh3bsTuOfRXNDiGYNd0529JVSmY6dQH72Uk1ZJO/6aE/JUrMY1svdJa0FxsZgamNdJPkpRxlOA9jw6mTLHAQCx2hg315qt7DbW4gGNLnGIvy8Y8guXYj2i13YgvbBpTamRq3S52MK47fcby0nMbv3Znnc28B80ncB4cXNc7nYSNhrE7zZXua3UZ5Xeo6nwTGB7Q9tg4Dly381fYencg6QfCIVJ2S4Blosl+aW2Huxa9wSHmCOoTn/wAHIaYIceWmseqxnfFb2dqB7rfAfRC9ojujwH0QulylHtjWmqxlu42esuO1uQCWcXXIB/S3mfsq67X1P+ZdrZrdOoS3XqiP9jMxpfQfuuTO9dOM4p8QXB8kujTUibzt5awkvt1hSWtedWnKfA6ehBTtVrOhxABBcbSSYFtI18bJP46/PQqCCLEwYnuka/NZ4czlTkrOyTiW1BP/AIeV4Hj3T/pVvheMvcXCAdd/OfKFQdj8SG4iHfDUa5p+o+bUznCNB0g3jr4+S6M/9UY+IP4yo+Zki/jfbwWbMI49Bbzi0m6tWUgAPsXWms6bT4W6fRZ2/wDF6b8FhnZQHXtrpfqr/h9JrGQYgyHRfaLGDKosFV7p1N/lsrjAVbeMEajb4VNGmqpgWE/A2R4jzht40kDc3WFSi06yW6QZ0B2a7x1uPBWNWpsdti29uU/FBOhWTKDYuCf5XX/+0zEx3ZhEoQKPC5M94xBaYJtqQ8OaGkiZAB05kQp54R3ZJJ8dfTYHULazLAIAGuWLHckO/lG99/RbvxMMDhMTbfy5ctJlXAUOLcFLXZmi5kXtflYfNVlHG1KIgtNjysREpzxOJBkxM+ex+/JQqbmuaRExa6ez0oKPasgiZ3Bvt+q2Ve1bniIJ1BtGkbeSsjwmmXaCTO3n4KQ/hzJBA3/3hK5d4lz/ALaVz7xjDs3MfF2n+UD1V32XpAMa2AHBsgnYkEmCDYnSYKV+0WJ97jKh2L8o8G939Ez8NgVQQRl0uARpAnwIWn0n66RO5V0DgNQA+7LYJAIi/wAMB8GTBkDYTMgC4D5wypJnnI+/VInDqpLmOgGHAkDJ8LmkGCIAcHCbQNSCQYTtgHASAZvzknTW/VT8101U9AvF5QPdHghdDn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8202" name="AutoShape 10" descr="data:image/jpeg;base64,/9j/4AAQSkZJRgABAQAAAQABAAD/2wCEAAkGBhQSERQTExQWFRQVGBgZGBcXFxsYHRsaGBkYFRoYFhgcHCYfGhojGRUXHy8gIycpLCwsFx8xNTAqNSYrLCkBCQoKDgwOGg8PGCkeHBwpKSkpKSkpKSkpKSkpKSkpKSkpKSkpKSkpKSkpKSkpLCkpLCkpKSkpKSksKSksKSksKf/AABEIAOAAtAMBIgACEQEDEQH/xAAcAAACAgMBAQAAAAAAAAAAAAAABgQFAgMHAQj/xABFEAABAwIEAwUGBAMGAwkBAAABAAIRAyEEEjFBBVFhBiJxgZEHEzKhsfAUQsHRI1LhcoKSosLxFSRiGCUzQ1Njc7KzFv/EABgBAAMBAQAAAAAAAAAAAAAAAAABAgME/8QAHxEBAQADAQEAAwEBAAAAAAAAAAECESExAxIiQTJR/9oADAMBAAIRAxEAPwDuCEIQAhCEAIQhACEIQAheZlR8S7c4GhIq4ug0jVvvGk/4Wkn5IDX2w7cYbh1MPruJc6clNt3vI1gaAcybLln/AGhMR7wn8JS91Nm+8fnjq+C3/Kkv2gdpv+IY+rWBmmD7uj/8bdCAdMxl395UTmWkDxQvT6b7E+0XDcSaRSllVol9J/xAG0g6Ob1Cal8j9nuNPwWKpYmmTNNwJA/MwkB7D0LJHoV9a03SJGhQmxmhCEEEIQgBCEIAQhCAEIQgBCEIAQhCAEIWvEVwxpc4hrQCSSYAAuSSdABclAZPfFzYDf8Adcs7Z+3ihhyaWDaMRUEg1CSKQI5EXqf3YHVI/tT9q78a52Hwri3CCxOhrdTuKekN31K5plgJhfdoO3WNxxP4jEPLf/TacjB/cbY+cpfFv6WWQaVlSoZnBrbkmAnw9LHhdDMCToP2VmMITPzCm4Lh+RgaLwLwNTuVL/CSBF5+48VyZfTrWQu4/C5aZcLjQq97Le2XH4PKx7/xNJsDJVuQLCG1B3hbSc3gsq1HUwCHWcNr/ulPinDfdPjVh+Enl/L4hafPOZJzxfT3Yv2k4XiTYpOLKwEuovgPHMt2c3qPMBNQK+L6Fd1J7alNzmvYQWuaYcCNCDqu++yv2vDF5cLjCG4nRlTQVY2I0bU6aHa9ltpm6ohCEgEIQgBCEIAQhCAEIQgBCEIAK4Z7b+3he88PoE5WXrkfmdYtpf2RIJHOBsV13tXxsYPB4jExPuqbnAHd2jQehcQF8mYuo97nPeS57yXOcd3OMuPmSUHIiFo8fvReOiOv2PvwWTqZ5FY5PuCqNrJPkmjsjwTMDWdvLWdf5nD6KFwXsvVxAD5FOlOX3jpud202i7z4WG5C6Jw+kKQp0abAQ1pbL9Tl3LRYXJMByw+2ck1F4476hUcJB6R9bLe3AbRY3mdDzvdWvfa0n+G1wANmBrbam5cfkoX4+sHPAdDnZR3mAwI1bsAZ3XG0asRw8kQb6gx96Kn4hwf3rHUyIOrTycND56FXorV7y8O6GmPnEWXhxDoJdSY7S7XFpjwIN/NVjdUOWPokEgiCLOtEEWIK1AFpBaSDqIsQQZBB5jWU9douy34ip73DEB7gC6jU7rnOFppu+BzjbukgnZJOIpFji1zS1zTDgRBB3BGouu7DL8ozs0+kPZJ2+PEMMWVSPxNCA/8A62n4agGxMEHqOqfV8l9he0rsBjqWIHwA5ao50nQHekZh1avrJrpuDP3qqsZMkIQkAhCEAIQhACEIQAhCEAke2Un/AITXA/M6kPWq1fO1WgZg/d5svpH2p0Q/hz2nepSjxDwY+S4Tj+ERlIvJG0Russs9ZaXjOFcs6wZ0Pj9V4KTnODG6ucGjzMBWD6BGZwtB0m5J1Nljwhk4mgDvVpg/4le+bPTqFHDxTaxghjYa235W289z1JJK9xh+FwFpGwtfXobfVTBUA7oGgtG3O22qi4lhd3XEwLzzm3PbquNujYlxzZrANNgQNL3J6y2yrcXxNtI56+YMsZbOU5Tly3PeJJ20AlX9LDuLc8NLWCXEiZIgACLR1Sp2w4HWr5ajHZqjSRlJDQGu/lGnn1RjJctUr4YcHVzsDgxzQZgOEGxI6yLa7rZUpQZmLeXOAofZejUptp4eo4Oa1pA6OuSA7lMiD4hWTqRBuDY6XEeHl+qVhRmWB7QHCQfPWNh92VF2y7Oe9pOqgZq1ITmjvVKYF2P/AJntF2nWAW3kQwYca8xeAf38VYVWjlt8pWmH69F64Fk1X1Z7OcYavC8E86+4YP8ACMn+lfLNYDM4DQOdEcsxj6BfTPshqA8GwcGYY4HxFR663PTihCEEEIQgBCEIAQhCAEIQgE32pz+Da0fmrM+Qc76hchx7yWhuW+ZnQDUyV2T2kH/lWSAf4rdf7LuS5C+kTqe6YJgSZBMC9tFx/X/bfDwuHh7QHl1NjjIOYFpN7aE81l2fwI/GUYbBz2kARAcQYkz4KyxHD3fEQbFxuMsjc6XAK14PDilUZUztPu3NLnAyBvAOvwk7ap/mdnTnTdPe8lsLgLkWEkjwG9kZocWxY3+z5he1pDZLcwvmH7eSirVraWJqOc44ikWOJApAOBjWL90abKxDw6AYEgeum3JUtfgUGadV1PkD32xGwMHX0VVi+1Qw9R1F4ksyzN7kAn5EIkuV4m8XGKoknIKvusxtUidIMwOYMeauMCHFmSo9tR7dHgRI00NwljDCjjmuec4DJaCHZSHOyudA8GhMfBeFMoMIZnM3LnkuLhpY7C+iqTXAmYdkGLXCh9rOIe5wdR4Pec3I3xecoPpJ8lYMZBnkfspR9o2JLvw+HbckOqOHQSxojxLz5BVJ0UhChOk2gDxFvmvov2KtjhFC/wCar/8Ao6y4DTw0Oy8x/mF4XffYuf8AutgG1Wt83kj5ELomW2OXh6QhCpAQhCAEIQgBCEIAQhCARvadW7lFskA+8MDoGgHykrmWIqOLQLd0+Ft2ro3tMMvoifha4x4nX/KkSpSbBNpObrtIPquL639nRh4rqLznBFgZtqBGoCiOpZu4dOQtfnborTDuB70wR18biBuo/uDIgEyTEAyZjSLlRK0X2DZmoUnfmiPNvdM+gVicPnpuvkAi5IjYGPVV/Bg4MeHNIDXzcR8TZI6GW/NY8Q4oxjpeRngnLDnECLZWNEnx7o1vsdMZwngcDAY8Ov8Alc2fIJT4r2GNaq+q2vlLnEkPBMafmm5XnEOL0qhyi7jADX0yw/3HuLhPQkSrnhtGq+A1pNoMjx1JNlU3hdldVt7N8C/CscM5qOLg46gaQZBMD+iYeF16bnhvvaYJmB7xpJOwPem+lko8Zxr2nK8NDAJJeS1um5AJJH8oBnyXvDO0IFi2o5ujh7hob5M94X7/AMpP/SVc72jkPNWkWgtIg8jr0vuuZ9pscX49zh/5eVg5Q1twPNzl0DBY/M1sHM0NLmEEu7oBJYHaltgW7i42XP8AC4TPNRxOYuzXB1dedLgqLZOlWqvg7ktPxXFtDtPKy7T7HqcYBw/96p/pXKqTJBYbz4gjz3C6n7JCRh6wJkCrYcpY2fUo+Vu9VGc4e0IQupiEIQgBCEIAQhCAEIQgOf8AtHE1GDfIBH9p/wDv6JUxuFJfliPhgi0DpCd+1TA+qZ2AA6ZTOvmUpY57sx6W++WouuL6T9q6cPFI/C3MaTyGx2H1lQ8WKjQWse4PLmCWHIQ1z2hxa7UPykiRAAVu/h8F394gadYQ3BEEVDHdMkeB19AlPV6Y8P4lmr4inTre/Yyk0h5My4P93cxc3uRYqJiOCuIf3BmNy4ufLp3cWvEn9IhMdDglPC08R7trQHOzOLZkxGUHYAd42P5tFAbxNrrG0rSzRaLGF7MNmHMa6eYcR/meUzvr0cPlY+o2n3Y7151842WWFrDPOZrIBOdwmLakeS512s4TiXvL6lenXMwMpcABrDZAAHQc1Um/aV546TjuEUcXRFdhZVDScwMHKYjNE8iB0Sx//NMa7M2m3W4Dntvzs9Y+zvhuKpl0VabcOWOloqAkmNMsSNpJgWTFisQGi9jba/Kfkqy4J30UGmjTqVWiMrXvgOJhzWGYkkjNAJ633S1WxuKeym2q5xbUoh7WTYEFoD53JLnD1TZwauHVYcMzLkt1zAiCI8CfVLjezDsIxzSXEF74D5ENzENAG0gSVl/Ce4ZoADrgiL9PFdJ9ldQZa7dyWO9QR8iEg0WEjKYMjw1E+QhOvsudFWs3kwW8Hc/OEfO/sWc46MhCF1ucIQhACEIQAhCEAIQhAKHaWh/FLotHe8NL+iWsaGkDuRL/ALOvgnPjTBm3i8nne49Cl3E4cE876npIsufPHrqx8L7fiiNQTHqJhY4qoYixjWLchc+Cu63DaZGa4jWJkzAAk+eir+JBoBDW6De1llqrVGL4jiatagLNw7BlcARNQublLnDpsFS4+oabyBq0+vOEwUhLRrp9yqftBRvmmDcTtNgje71KNgcG2s+TmflaXNYHZWuO2a22o0ul/juKbTqRVw7qR/m70u/vh5EWTd2axUAtpkF7ZNhNjzmwXuIw1UuzGpztlpnXeHVPotJlJ6mqXgOH95TcW4epTaQ7+M1zmESCJGdxE+Unmpj8XYMzEkQCTvbU9UzcHFdtMsz52O+IBrdRvGcmfBLuO90apIfJm8A32Aullf6IkVcc+hQz025qji0AGbtBzO06CPNTq2PFZrS1pa002ENcLghzi6RrYuUV1SXW0YAGjzIdJ2Mj5Io14ex5NgTMjQOH7qN8NnQYMwMTfx8fkU5+zyBi6kR3qI9Q8T53Sdk7xgg69PMjkm7sFVH4qJB/huA8ssqsf9Qs/HSEIQutzBCEIAQhCAEIQgBCEIBc4vGcyJOg8v6lVePYATBtJgba8/RWmPdLtrSqytRvDpiSddtYWWTsx8QK1PPaRcHWdGj+uir8RSlwaYGo1VvWw8tcNTIETaI5xqSfkFVvozO5vJ2EajxWORoFGgZiLGPpfy3WrE8IFai9hF5lp5W9eStfdd68WiL9Oa208OWs7wgucSARBiwFksZupc24HwqrhsdSFRpcypmYXNNnHKSBzaZaD5Jq/AnOR+HYf7R+plSS0e/Yc0Q67v5RBvGhI26qPU/Dh5LjUcecn6RbRVaWtJdamWUKzvdBjmUnkGmdHNYcsjS5gSl/sl2VcHMqVjLgWkNGkzPeO50TI11M06waXz7t4yn81pIPWFI7PjuxyI9NbHwT1KRX4fSLRM/F9JMx6ryYJb9fS/pCkYnCOZWfTiHMcRli+UwZAOxCiYmn/wAxRdBhzHXE3y1BY+qxikrh5JMGxAifvZNfYe2MA2yPv48vRKPDG5CWi13N10gkt16ECOiZuyeInF0psc2nKzlePpZeOor1eBerscoQhCAEIQgBCEIAQUKHisc0AgEZo8vNBybVNSoCTJ1/cqC4CwsQHO1NuWqmNoUzq432iLdVur+6BNgANTB1vG6jW3VKrnEkOAaBmGp5z46WWtnCgQc7zl5Nt431Wys6RIBgb846eajmqRuI8AlcZfVJD8K1pdA7x/NvHidVBxrJbe5jbl66rZWxmxF5vfwNvRaC8hzgbja0G/7JWz+FtSU5NYACYBIBGsDfnqsm18SXEh1OJNiWjfQAiNLKfVy5jEtm1j6Ry0VE6pRBv7wkEzD4iddf9wsaS9Y+q+m8Oa14dTqAlsOLSWkaxa8LT2Vwx11EDTw0WzglWmXAtqPEyLw4GRoTYwbhSMHUcxoEAQC2dNDB+gC1n8pQw1+F064PvmNeBoCLtt+U6t9Uu8W9mrSIo1y0yTlqDMLi4BaAdI1B0VlRxxLTMAgRExJm/pKnYOo50yHSLgTttfyiVdxxy9hUh8Q7I4pjR/BLodJNNwf+UCf5jcKHwjNSxFJzg5jm1achzS0kZgDr0JXY6QEA2HyWFeC2HhrhyIn69FM+OvKj874mBeqPRdYRpy/Zbg9asrNMkIQgghCEALwoc6BJVKeNCZ228AhUx34tqjbKmxDgH9B9Vqx/agNb3RJ58pVHhOJFznOMn1RdSNsMbJ0zUa0jSRA2CrOLZQ74YNtDEzvyW/D4nbp6eajcQAPKxgEnbqdyoWjAmC0uAEGJ3jRRzUt6XWePabc9uXko5JsItprpPRRs9sqzoJIOl+XTe3JeUXTaLEWtzB0i2srwExcAm4157KO2tfQkwAIAFt/LYD91NJIdiA0Zy6N8xabbAT9YWvE40Dve8Ib/AGZ/Xdcw7X8BxlJrq9TEGvSzCS2o8FuYmAadgBPdkSk59Tx694mfmq1tFyfQHDeJ05guaYMwWDQSLAOU/FYfK8OaT7t5kRYaXHOy+dsFQe54ZSDi86BhLTMX3tA1XWewPDcbQ94MTVmk5oyUzV96Q6T3hc5RBiJ1Kot7ObadwQTBF9fX75qxZXIAMiJjTY8/CVXUX2g+ClCoCRvNneA0P0CpS7o4qbETuTIIstH4oF0i4P8AuNVDpukbnoTuJ3tde1KuVonfqfKFey/FPZiNAdQIPnp6FTmVNOtvNLGIxdwd/v8AovWcWMaz96p3RXDZqLoWSoG8XzDqFZcMxge3WYspvGdw1E1CEIQq+P4rJSgauMfqUlYzFR5Dmr/tpioNNv8A0uPqQP0SLjMWfE/uscsuuj5eM8TipNjy0vKmcLxXdkXzH9IuljE4qSI5XPhZXHCqVhfKf6fqs7WlNmHcQOSjOryHa3P2UUa8CN4+yq0VjlPn4rTG8KLHENgNMw4G3W17LwOJA2IiSBz281GOPzAzc6ZrHcEeCzGIvfQczAudZMKPyIVDGpOg8v3UDEVhOhIGwGkwdjEAfUrZiqxgExe3PrYzBkemnVRKlaAYjQ6fZnUlTlkFd2zfUfhKtGmAc8WzZSQCH2mZiBa2q44+vBIIgibaEeK6nxXFAuYDIN566fC2b2B9VS4js42s4VHR3TYEgFwmwc74DG4Bkc1Xzz16jKVVdlqr6OeoWOEsBad4Y4OdrsbDUaLr2Cxh9012XkTHrf6LnNfBfEwyTYGDmMNmZaTJEwJHPfVOvA356LSTcxGuw8Z9VW905NGJ2KAEje2vP9dlswjdJkBwvOo3gz92VdhTreOnLyUgYqDBsRv57qvyWt8HWBJk6gH9PNasdiZIYCDE3/qoAx4tAiDBvOvK3NYYipbTSTbmr2NNz6xcPv5jqqx+KyzOxj10Utjj639DMekqv4wy4j8zb9I5/VLLsCxw2MiDOvdPn8P30V5wHiH8UCbPEm0d4WdHySNw6scpDjbSdszbj5kjzVzgOIFrg6D3ST6gTHmVGyvjpIQhhkTzXi2cpI7en+K3rT/1O280iY6oCDIvb9v0XQPaGyPdvGpa9t+kOH6rneKcTsXG+gJ67DquXP10YeFfjPHfdCMoc/YXFgTdWPZXtw2rVDKncLrNgy2dgZ36qn4hgXuqAilU0n4HTsEqcQw7qVQi7dxMgwZjzBWmMmU0m5WO+UcSHFzpEZTvPRYVHw23OB6aJY7P8eFTDNe7VwDT4ixVz+LZkhzgwC5J0A3J8ln5xpPG0YqDAtYfYPJa6mOc0EjfUWMdb+qq6/Emmm1zSYIBafhlvMD71ULF8WOxMEiCQJt13KVprX8USQQ5wsBFned9/KFmax+K8NGmpNvDlAAGuiomYjKdbEjbSf6rbTdma5sm7TaJsQAbCNioCK+K1bPlgNIEuIEToJdvl/LIAEqZTovPxU3upiY7hFjrkyAty8osRqqt2amA5lN2WdCIE6XdTkkb5SLbnZY1sQ9zjmYXXNyASZ3Auc3SBMemk8Jb8Qpd29qjf52lxLTJygNF4abn8vyWfCcd7oBpzEONQWYZlpGV0QAD8Wtt5VfSxZBa5jY2cQYmee7b2ttryUnFuLg10ul1i0FuWwMHK2wdrueSBTFhOMG3dieZ0i4sDHkVKq1y4iZPQ6c9BYXSQziLvh3bsTuOfRXNDiGYNd0529JVSmY6dQH72Uk1ZJO/6aE/JUrMY1svdJa0FxsZgamNdJPkpRxlOA9jw6mTLHAQCx2hg315qt7DbW4gGNLnGIvy8Y8guXYj2i13YgvbBpTamRq3S52MK47fcby0nMbv3Znnc28B80ncB4cXNc7nYSNhrE7zZXua3UZ5Xeo6nwTGB7Q9tg4Dly381fYencg6QfCIVJ2S4Blosl+aW2Huxa9wSHmCOoTn/wAHIaYIceWmseqxnfFb2dqB7rfAfRC9ojujwH0QulylHtjWmqxlu42esuO1uQCWcXXIB/S3mfsq67X1P+ZdrZrdOoS3XqiP9jMxpfQfuuTO9dOM4p8QXB8kujTUibzt5awkvt1hSWtedWnKfA6ehBTtVrOhxABBcbSSYFtI18bJP46/PQqCCLEwYnuka/NZ4czlTkrOyTiW1BP/AIeV4Hj3T/pVvheMvcXCAdd/OfKFQdj8SG4iHfDUa5p+o+bUznCNB0g3jr4+S6M/9UY+IP4yo+Zki/jfbwWbMI49Bbzi0m6tWUgAPsXWms6bT4W6fRZ2/wDF6b8FhnZQHXtrpfqr/h9JrGQYgyHRfaLGDKosFV7p1N/lsrjAVbeMEajb4VNGmqpgWE/A2R4jzht40kDc3WFSi06yW6QZ0B2a7x1uPBWNWpsdti29uU/FBOhWTKDYuCf5XX/+0zEx3ZhEoQKPC5M94xBaYJtqQ8OaGkiZAB05kQp54R3ZJJ8dfTYHULazLAIAGuWLHckO/lG99/RbvxMMDhMTbfy5ctJlXAUOLcFLXZmi5kXtflYfNVlHG1KIgtNjysREpzxOJBkxM+ex+/JQqbmuaRExa6ez0oKPasgiZ3Bvt+q2Ve1bniIJ1BtGkbeSsjwmmXaCTO3n4KQ/hzJBA3/3hK5d4lz/ALaVz7xjDs3MfF2n+UD1V32XpAMa2AHBsgnYkEmCDYnSYKV+0WJ97jKh2L8o8G939Ez8NgVQQRl0uARpAnwIWn0n66RO5V0DgNQA+7LYJAIi/wAMB8GTBkDYTMgC4D5wypJnnI+/VInDqpLmOgGHAkDJ8LmkGCIAcHCbQNSCQYTtgHASAZvzknTW/VT8101U9AvF5QPdHghdDn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 flipH="1">
            <a:off x="4139952" y="0"/>
            <a:ext cx="4499992" cy="6858000"/>
          </a:xfrm>
        </p:spPr>
        <p:txBody>
          <a:bodyPr>
            <a:normAutofit fontScale="85000" lnSpcReduction="10000"/>
          </a:bodyPr>
          <a:lstStyle/>
          <a:p>
            <a:r>
              <a:rPr lang="hr-HR" dirty="0" smtClean="0"/>
              <a:t>FARAON EKHNATON JE SRUŠIO CIJELI TADA POSTOJEĆI POREDAK                                              </a:t>
            </a:r>
          </a:p>
          <a:p>
            <a:r>
              <a:rPr lang="hr-HR" dirty="0" smtClean="0"/>
              <a:t>POBUNIO SE PROTIV KONZERVATIVNIH TRADICIONALISTA I OTIŠAO </a:t>
            </a:r>
            <a:r>
              <a:rPr lang="hr-HR" smtClean="0"/>
              <a:t>IZ </a:t>
            </a:r>
            <a:r>
              <a:rPr lang="hr-HR" smtClean="0"/>
              <a:t>TEBE                     </a:t>
            </a:r>
            <a:endParaRPr lang="hr-HR" dirty="0" smtClean="0"/>
          </a:p>
          <a:p>
            <a:r>
              <a:rPr lang="hr-HR" dirty="0" smtClean="0"/>
              <a:t>300 KILOMETARA SJEVERNIJE I USRED PUSTINJE SAGRADIO NOVU PRIJESTOLNICU AMARNU GDJE JE PROGLASIO ATONA JEDINIM BOGOM UNIVERZUMA                                          </a:t>
            </a:r>
          </a:p>
          <a:p>
            <a:r>
              <a:rPr lang="hr-HR" dirty="0" smtClean="0"/>
              <a:t>ŽENA MU JE BILA NEFERTITI S KOJOM JE IMAO ČETVERO DJECE </a:t>
            </a:r>
            <a:endParaRPr lang="hr-HR" dirty="0"/>
          </a:p>
        </p:txBody>
      </p:sp>
      <p:sp>
        <p:nvSpPr>
          <p:cNvPr id="7170" name="AutoShape 2" descr="data:image/jpeg;base64,/9j/4AAQSkZJRgABAQAAAQABAAD/2wCEAAkGBxQSEhUUEhQUFRQVFBQVFBQXFRQUFhQUFRQXFxQXFBcYHCggGBolHBUUITEiJSkrLi4uFx8zODMsNygtLisBCgoKDg0OGxAQGiwkHCY0LCwsLCwsLCwsLCwsLCwsLCwsLCwsLCwsLCwsLCwsLCwsLCwsLCwsLCwsLCwsLCwsLP/AABEIASgAqgMBIgACEQEDEQH/xAAbAAACAwEBAQAAAAAAAAAAAAADBAIFBgEAB//EAD8QAAIBAgQDBgMECQQBBQAAAAECEQADBBIhMQVBUQYiYXGBkRMyoUKxwdEjM1JicoLh8PEHFEOSFhUkU2Oy/8QAGQEAAwEBAQAAAAAAAAAAAAAAAgMEAQAF/8QALBEAAgICAgECBQIHAAAAAAAAAAECEQMhEjEEQVETIjJhcZHRBRQjM4Gx8P/aAAwDAQACEQMRAD8AxirUwtSVamFqKyaiAWpBakFqYWus2iGWuhaPZsMxhQTT/wD6OykB2RSeU5yPMLtWMJRKrLXstXVvhSTqzN5ALr6zTC8NtZZysT4tp47ATWpN9BcDPZa9lrSphrc/q19p+80ZLSgyLdv/AKg1vCXsbxXuZd7LKAWUgMJUkEBh1Wdx4ioZa3/HzogbvArIBAMAAfKOW/KqIWE520I8iPxpeLlNNpB5MSi6szpWuZa0l3BWW/4yv8LsPQTNKPgLf749QfwFFUvYDgyly1wrVkeHidLij+IEemk0s+Gbz8ta5MF42hQrXstFK1EitsCgbUM0YioFa5MxgxXqkVoRFbZlDgWpBakFqar/AJ6UIyiWHwzOYUT9APMnamEtqo5MZA129BQ1xXdIURlg9Z1gs3jqKjZ1PjyA3nwA50yEPVh1RYW7pIgmQNY5DXp50VF16nnTWBsEh0YIHJBAYd4MoMCZhZk6mfKouy5zlAYQokyZgbyIk/SjUk3SC4tKwKNFNWxpUUSdhTNwqkDQ6DaYMjxG451jlRqjYAt02qYH+a8y/s8+VdTaDWOaRqhZYcYfSzsdCAf5RpVUyk9QKexzS1sRoFJHiCOvpSzPFL8WdRr7jPIhcrFisdancTQHMMonSRIJaNR6Tp1rpLbzFJXGjr/fjVDbYlUjt1dJIgcjG/rVbeI3mD60zPKZnlNJ4lIidRvQOjdsXfFsOhHQ6iuLeU8wrSBlM6zzB29CedL4kVVYhiSaTWwnFVsvitRK1W8Hx89xj/CSdvCrcrW9CHGhdlqOWjMtRiuTAoZAoeNEW28vxE0yFrty3KkdQRQx7GorcC+hPURHWf8AE1ZcNuFXDgSVPlry+tU+DiImWzhVHLXSZ89PWrJFyk7/ANRVH2Cv1LdMYwPcMeIABLRBY/vcp6AV20D0gedK4c8xqacsrRKFIxysOkg1POTudJnrtoD9aA79KnaeOokROvP7/Kta0YnsOD4dd9vapWyJPSlkn3HvTeHt8z028KRJLofFvsbxwOS28SCQv0JH3UiSJ19asuP2stvDjkXHPSMrGI9qqro5cp+lB4tcX+WHnbsFcu7gwaXd55+lGcR0oNx53gnrz0qknFmuwdo6UtfIO3d011kE9ddqNepG+YoZRs63YniDG4LAchp/iqe8DVnin38t6q7jwAPHfwjakJbGOgHxIBrVYYE20Zt2RW9xvWQuNqa2GAtkWkB3CCil0BI8RXIozLUIoBdDSipqK6q0QLQWNozdz9HcdQNM336irKxfkRpqdzv70rxqzF0Hkyj3Gn5Uay0ACrIfNsCWkXGFXQDwkxTKgaUjw5HcnIJA3aYRf4m5eW9XuH4csZ3LPqBC91QY5k6mun5MIdhY/Hnk6K0xOunrVhh8I7/JbdgeeUge5irGzCnuKi+IEk+ZNXltQzXATmylGEkn7Ex7mpZeemnxj0U/yLhTkyiwvBrk6qAY0llECrG3wdswDZcumgYsY6TEVFL+IPeXIo/YbPJHLNGinY86tsJjtQl5RbYkAEEFWnoamnnk3bGxxxSpBeP8MF+2ABlNtgynoYII8oNZrFdnbi/8lsHo2Ya8tYrb8WtB7TruxUxrz/Cspfa/aKZCl1WaArypWNfmEg+oHnWyyzxuoAxhGatlP/4/eInuGelwfiKrMZw+6hhrT6cwAw8dVmtbZxounKyNbbUCYyt1AIJHsaTxNj4YtQWUnEFGIJ1Vo0mjj5ORuv8AYLwRMRfkHx6bH2NJ4gnXQjzrXcXv991dVuAMYzCSADpB3FZ3HYVT8hKTrDd5fQ7j60cfNjJ01RuTwpRVp2ZzHPFVd00/xMMuhB85BB8iKryZp6p7RM1TPYOyXuIvVh7TrW5K1muzOHm8G/ZVm8jsPvrUstBMxgCKHFHYVHLQ2BQ0q1MCuqKmBSxqRUdobXdVv2Wj0b/FQ4ZhQ/efVQCQkwXy7yeSjnzNWfFLGe04G8SPNdaR4be+XpqvkpQiPeKOU2oaDxwTls0OD1ILQAs5VHdRQCPkWrAj9aBv8ZYG51Dcqp3xMHvHlAUauddT0AmpNjHIZpyZzOg1c6DVvKg+C8mo6XuMhm+Hub37F1bskCXKoP3mCz6b06OKJaYuHDzAZVDbARud9uVZfD3QpkjWN95qwwlhWUfNJnMSO6I+po4eCkns3J5rn6F7a47g25upnbUa+u1OWuJ4W4yobls5tAC6+mk77VjGEEc/TlRhcGRu6D8rCQDBBG0861+Gu+QuPkelH0DtLivg4S64+wmnWZAis7Y4xaaBcGRpEFtA20Ecpq47XAvgbo55Aw8SNaw2KcMoJEgqPqKCOFZL90a8jh+DYXBbkFmSAR+zJO/Xes6vEUxL3Mt22qreR1zsRmiZCmIk6fSs7icMrCCDG28CKAQAAq90CQFGg3o8fgu+U5foDLy49RRo+NYRy7uFJUmcy94a9SKzl5iM45fDfTocvShNeuW9UYj+EkUHEcbLAi6uaQVLDuvB0OsQann4MoO4uyuP8QjJcXorsWJAWNMqyCJBJA9qz+LTIdNuXh4GtA7qRKtI+ogRB8dKosXqD45jPk2n3U3DaYiceSNF2Pw/6N36tlHko/M1elaX4FhsmHtqd8oY+ba/iKcZaKT2xFC5FQijsKjFcgaGVFEUVxRRFFANSPBapMHZAdlLKkFoZpgZecAa+Aq/C1nONDLiBOzBT58j91HiXJ0zJtxVocwWGa45jWBmJ3kkgDzkmr3iQS7ds2rNtlhSNdTmbvMxPSBPr41n+G22GJVUfJ31zMD8gnMx13CwZ8qscLxy4ue8G/S3SVzRrlCwY0gDb2q61x0SpOzqQd+W2tSs4sg909R/kVX2bmaj2rBJ/AfjWcvQ1e4+p9dtaldbNoNiQNOZJqVvh9wCSpC6atCjU6atGmteXCEbXcOCGBBF5Gggzrlk0Pxca7kg+M30j6ZjMODbKHYrH0ivl9pMq5H3tlkM/uGPyq0udoMdmB/3HDLgkyrG7aBHKXIMN6x4dKu47XLt25dfCqXYMMmItkDSIALTsBrFSYMkVJu0Pywk4pULYhvakrwB5Vbvw1yJAzA81IafY1XYm0y6RB6c/UGrVki1ppkzhJPaKvER4jpFVWN85q4xCiDyIPeB+XwJjxqhxTHWlKTsJxVCyBoLD7MFvETrQ7Fn4txEGzkL5Sdfvpt7JWzmP2iI6c5n2pzslhc2IdgO4gZh4Fu6v0mgmvUbjyNaNcy9NuXlQyKYYUMipwmhdhUYorCoRWoBjarU1FcWiqKFsbWzqiqPtVbgW36EofIjMPqD71fgUlx/D5sPc6qA4/lMn6TRY3UjpxuNGXDkmRpIJnwI1p7hIa5IVASBvGijmzePj4VWYc6EczIB5ARqfaa3HZjBCFkEAwYO/XM/Vvu86dnzrFH7isOD4j30NcH7PBoLCempCjyHzN9PWtNg+Cqv2mPgItgTuBkgx5k0exaMiBp7VYWniPE715EsuSb+dl/CMF8qEH4YiahFJOkxmMb/ADGTTltIWaYUT9dNqC9sDT0pTSWzOV6BuhkRzqL2Z0MGiXWPKPETvUVYxQuKa0wkyuxfDLLHv2rbHqUWR/NE1W4rgtqCVL2z4NnHqtzMPuq+eTpOtV99ST6aV0Zyh0MpPTMLxjhpXUgEH7dsFY/iQkkehI8qxXE1ZTrBkSCNq+ocUeDrWN45hQwJGm5jr1PnVvjeXLlUhObx01aM5ec/CHSdvHWPLetN2Mw8WC5Gruf+qaD656yt8/o4nQEt9NPSvofC8L8KzbTmqLPmRJ+pNejmlrRFijTJsKGwo5FDYVOhjAMKHFGYUOK1AMbUUVagooqihHUSUVPICCDsRB8joa4ooq1gdHz3CnJdVWg5bgRgf4spmvo3DWKXCIkgmfT/ABWD7X4fLfY8mAfz6/UGtfgMbmUXGGhVCY3ZioAAnx/Gh8vajNHeNpuJtMFfMyT5+FMXMahIgFiNo1FZnBFn+Y6dOQ/Or/C2hAqGEm3SK5Yklcgr40/sj1P4ChHGMentTt3CDpStywBRzg0ZDgBfEt4e1QOJYjce1SZK58LSlcRtRoA2JuDWFPkSDS17HDdlZY5xI+nKnSBFI39jQOCQajEqeLXAwzLryn86zGI1YDqdateJAiWUwfDn51R4m8Pm8GnwKjUU3DFt2BkXEorKfFxSouivd1H7qnMw8oB96+iNWJ7C2M+Ie4f+O3p/FcMf/kN71uGFerkfSPMiu2AZaG1HYUJhSzmgDCoRRWodEhbQ0tFUVAUVaWNJqKKoqC0a2pJgVwxGU7eWO7audGKH1Ej7mqfZ7Em5btryUSek7L9Jq27WYA3cI4EEjK456qZP0n3rNdnzktGObsFPgAB7TmrMr5YFXoHhg1mv7Giv9oxam1aGa7z0JA9tzTa9p8QgEoSQQYyqAR5TNY9scQ3wrIJd5gLEu3Vm6eZq84b2Mu3BN/E5G/ZtqHA8MzGCfIUrHBQS6X5KMlzbt/oXr/6iwYuWSPGcv9KsMB2jtXyMphiPlO/jWL4t2DvLraxAu/8A1uuQkeBGk1V8N4Y9t1aXTKwLJvqOnStyqLjbkDjjJPSPrtm8pPKk+L8Xt2RLERsNdSegHOkcGx+HmE1847WXXvXdC0KIj11g1Pi/qPi9D5x4q1s0/EO3yqSLaKd9WJOvgq/nVW/bO+09zy/RtGoPvB19KouDdlr2I+QC2vUgsT7fiat8f2Ce2uZb5JAnVSBVtYY6YhLI92Bt9oGbu3QNdnAgT0I5edJY+7AeOat7x+VVty41tslzQ+4IPMGu8Qu/o531g+MgithhipppaOm5cGm7NV/p/how7Of+S4Y8kAX781aNqT7PYT4WFsoRBFtSw/ebvN9Sadatm7kyRLQFhQmFGahNWAsA4oVGahxRIWxpaKlCWipQDUGWo4vCi6jIxYK2hKMUb0IqS0Va4NGTweFxHDr6DO93C3REvqUfr5TA9ae4kouPA2Jrva/HYjNbs20/R5Je4BJyn7JJ+UaDlXLaG2yqdwltv+ygn6yPSk+U3qRZ461QscM2FW5ctWTcukRLMF06Lz/Os5iO03EMnxFYoPly2gO4f3hq0+dfSrWVhBpDG9lUumdieYJUx4kV2DyYL6439zM+CUvplR874f2q4izyLrt+6wlTX0fgl/8A3VlbpUqxlXU7h1+YDwpnhXY3D2+8yC43VyW95OtWTWbdrRFCgmYAgT/YFF5OXHOOkD4+PJB7dh7ShbB8AR9KwGKwsqznxM9BuT7Vu7d2cPe6iY9qzdlEIyuJVhBB2jpUanTi/QpVtMwuK7X4pj8DDZrVtdBCwxI3JMTJ39vVNsTxL/5LsCNWJVY8c2lfUMbwDDukfBtrpoVEfUazWeudlTIm4zKPlV2ZgANgATGlekvLwpdET8bI3bkZ7D4a7eQfFVWZdVuId50Ig79ZGlGw+FUMA4lZ1Bq/u2CgiPWqS8CzhV3O0dYJpKzPI9aRVHGox2arBcbFy58PKR0YbGB05VYtWJ4DxULdti7bZQdEuASrhhCz01ratTOLXZJlq9A2oTURqG1aTsC9DiiPQ5ooi2MLRVNBFFU0IwOlFWgIaKprGMTFuNY5Mi2mlH1KXMilW6qXMwfAxy35VHGsR+puTqVKN4ldVPsTVrxa2ChLz8Pa4B0nRh0I6+NZTH22dD/twxw9gFy7mSzTGVDAzQCZ6RuaW4OborhNQiaDB47ar3B4zTf0NfOMHjoq/wCH8R6mosmKWNlMZxkjaDGGNfTpVfdvSZNV64yYE1Scf7VJhv0bA5oDDTlyjw3oYxnlfGKs24wVtm9waZrLAcz+BrJ4hspHUGs+n+oa5MoDA6wfTQeHnVThe15L98DXQaVQ/DytLXQmOfGnV9n1CxiNBrNAv3QDvVTaxkKPISOh50jjOKAbb1K4SbpD7SVh+L4wAEVQ8Lc/GzTBQM3kdh99LY7GFjrVp2Q4Z8UXLhMLISIknSTB9avxYnGDsRPKrLvh0EgAZsp1gmFPzasOcxp5VbNUMLhltIEQQo9SSdyTzJrrGmxVaRFknydkHoTURjQmNEJYJqGTU3oRo0LYytFU0BTRFNCGHU0VTQAaIpoQ0MA167bDKyHZlK+4ioKaIGrg0fLVtwY5qSp9DFWmEJ25b1DtHhvhYp40W5Fxf5vm+oNdw7R50ObooxMvsPeAFLcc4FbxqrnJV1BCOu4B1ysOYnX1qluYrEsxNq2Gtpq/eAkjpNLXuNY9tLdv4axtbyM3qSSanxePkjLlCST/ACNnkhKNSi3/AIKXH9l79lyoGdTtciB69DVxwzs5atFbjFnYQROig+VAu9pOJ21KN8SCPt2lY+hy0phuKYpT3w7A65WCj74NenNZ5R+pfuRwWKMvpZqnxOhBNU+MfpS5xF1oc2yqEwe8p19NaKmu/pUcMXw3ZU8ikgHwuZNfQey1jJhk/el/+x0+kVhvhF2VANWYKPUxX0xECqFGygAeQEU6T0TT7PE0NjUmNCY0KFsixoTGpk0JjWi2QaoVJjQ5okAwqmiKaApoqmsaNQdTRAaApogNYMQdTUwaApqYahoJMpO2mBNy0LqiWsySOZtn548oB96zGGxAaPGvooNfL+0jf7XGOigC2crqvQONQPCZo1D4ka9Q45OL+xpMIIUxzmqDiWGuqS9tSRzC7+Y61YcJx6uu+1X+Fx1tRqATUCnLDPas9Djzjpnzv/yW4BGc77Rz96Jh7dy4c7ho6nSfIGvoNy5hnOZrVrN1KLmnrmikcTcsTooHiDVL8uPUYUJWGd3KVlGScsHalm+gpvFYhRMHTlSHDrRxN5bSGJks3JVG5HU0zEnIDI1E0HY7BfEuG83y29E8XO59B99bFjS2DwqWra20EKo06nqT1JohNc3ZK2dZqExrpNDZq4Fs4xoTGpMaGxohbZFqjXGNRmtQDZNTRAaApoitXGoODRFagA1MGhDTDhqmDS4aiBqwKw4avmv+pNmcQH/cQH2NfRQ1YftYvxXuew/lFHjlxlZvHkqMTYvsNiacXGPyf3qvKkGKlVsopioyklRZf7u6R+sFSN5o1efWq1U1pjJQOCGKTfqEa4TuZrT9gLX/ALhm5C0wHqy/lWYVZIHWtl2TXJdC9bbD7j+dKyOlQVXs2TGoFqiWqJap0geR0tQ2NeJqDGtBbPMaGxrzGhk0QDOMajmrjGozWoBklNEBpcNRA1ccg4NTDUANU1NYEmHDVMGlhcB218ByPIE0C/cuZ4GUIIzQQZOvd69DSnNIfHG2M4rEwCFOsb9P61lcYK0V0CKosXb3qeGVyey/4SgqRkOL4eGkc6VtrV7xGxmHlVMq162OdxPPyQqQe0lTuLXLKzTCLJoW6NSsnw7D8/arrAXylxHA2Oo8DofpSNowIpuyKmnLdlEI+hs0uhgCDIO39a8Wqq4Q0MByMyPITNP27oeMhzTsRqp1gwRQxmmJy4nFhC1DLV65IMHQ+NDLUwns6zVAmuM1QY1oDOMa5NRY1Ca0GySmiBqAGqQatOTC3L2UEnl/YpHGXc6r8x7y5lEjXWB5bUXGAlCBI2233pO4o/SL3hIVh5r830mlzdMoxL5bLjEuAdG01AGksYGp6eXjS/xQgJbTwjc8gOlQt3o7wVVzBSXYy7SBPd9KnctK6tmnKBmImGOXpUrq9or7VoZIMA9dfeq3iC1YYa8rWhlju92ByX7NJ4q2TSV8siq7RnsUKp3twavsbaIBqoY16WJ6I8q2RtrTNoChpRFNFJgRDLvVjhUmk8NaJq0wqRU2RopghqzMiPL30r2Hwhw5KqxOoYahW2EjodRXUxqWWUtOswAJPnqabvt8QwoUiRIOjDmY96D6Y37mTacjR2MVavDK+XPlzEcwp+0DVLjbHw3KnXmD1U7Gqx8Vkdts6qArbhVY6r9PpTLYr4kkgggxHKIER4TNPjO2kR5oUuR4tUSaiWqJamktnmaozUWao5q2gbOhqmrUuGqYNcYpE7zaeopS4SpDsYAJWNPlI0M0xc1iOu/TxpZ2AJMEiMpJ5zzE/wB60nJ9Rbg+gBh2ZCQO/cElQRIynYjqef8AirS1dkgSC8d48lmqu4zLqAMyhgNJ7vgOo/GmUY6IkAkzdPIH7QH9+VLnG1Y6Dp0WTX0tQFSQTDNMggcl6Eb06bQZQR5g9RVT8ciYGa2NDGskdaYweKOcSwA3P2VAjmBtSJRTjrsdGcoyt9C3E8LoazowB1itjcx9q6I1DHYda7gsGNhWxySx6Ybgp7TMWuHYHUV1rBkaVs8fwkDUVQ31ytNNWbkC8XEYwWGhaYy5RU7V5QNSBpP0qqxV03gfhnYjMp7uh+1mnYdIoFBylsKc1GOtjtwKSc4BjKSY1EGRB3j8JpkX5+YSxBy3FHdCwNT4z7UnhVPdRZLINQYhl/s1DHzGRRK3NMhBHw9JZjzEb+NElevQQtHsHcZjLxDk94EaqshYJ5TOvpTtlhBgkxGp8Z8KSNpCuQmCVAtCCT3YgiN9BrPWnMMV+ExGh+IqkeAXu/SKOCuSYvL/AG2jpaoFqiTUS1UnmnSaHmrhauUSRh4NUw1Lg1NWrjEyd5tJmIIP12oJaYk6nRV6DqaKULAgbkGlQcsLOZjt4dRNKyR9S3xp/LR5twN3BOU+HTpyryN8MSo7rEZhOoEaKPCvKfZdZ3hq8Vjn3z7MOUeEUnXRQ4lhbAKqgPcHzGeY5aUF/le4CNRC+mmtV6XMoIXRm0IOo8l/rTNu+HKIQVgT0EgEnTpQODW10GpJ6Z3D21W5mAMpBMHugtI267+GtXXCMUwZVYgKTEb939oHlVZh7c27jRqxAEEaj+5p5VXM2/dtRP8ATrSskrHY1XQzd4i5uBSvdz5cwVgIk97vco1qgxgbOdyBJPTL1NWyx3VzHvWvEgEa+9Lva+XUrmBVpIBGggEeMiijNcrSAcJdNlLhMOwZp1Do0LJ1HKSadsWlJWRAbRvBus/nQTiURQzN30IACmdWmJHMQDpS7G6c6KMluNH206nmdKppy+wrUS5XHfDHw4X4gnJzZ1GoE8qVW2xYk/rGAzx3sqg/KpP19qDgViYOsQ1w/MQB9FqaXRctyFYAGZ2zR08D1pb0qRqt7YVcQwliB3CVSOY0DHy5epo+FvdxlHy5g3lGgj6/Sl7LAZjmBWAYPLr7VyxjAXuIECgKCI56jXy1rcSbkqBzNLGxgtUSagWqJaqzybJFqHmrjNUM9ajjqtUwa9Xq4GgtptdPHwqF62YkGG173nvXq9ScupIt8b6aBWAGIU6ACWgbnmKjcOmYgnXuDpHPwr1epU1UinHJuOwbWiQzEFoOwAkeHl5UcJ8okEmBHTrpXq9Qy6DDPZX5SGGskKdNoBg+1TuKRJ+IYZdJAJHLUBtNq9XqUm6DaSIK40PxW0AEBD3o/mrkKe7kuvrOvcAkgaRrG3OvV6ucmv8Av2Ogk3VEGwzjVLa2jJkkAnTqT5H3qr7zrK9/VdJOs7lidABFer1Nwz5Rcn6HZIqL0WL4OYuHvDKAFEhV65ti33UQpHfB0IgienICvV6hbboyLFMZiJPwlQEZBDKdvEnw51Z4PAi1hs0ks8b9CdD4aLXK9VCXGkibK7i2xbNUZrtep55lA2NQr1erTq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7172" name="AutoShape 4" descr="data:image/jpeg;base64,/9j/4AAQSkZJRgABAQAAAQABAAD/2wCEAAkGBxQSEhUUEhQUFRQVFBQVFBQXFRQUFhQUFRQXFxQXFBcYHCggGBolHBUUITEiJSkrLi4uFx8zODMsNygtLisBCgoKDg0OGxAQGiwkHCY0LCwsLCwsLCwsLCwsLCwsLCwsLCwsLCwsLCwsLCwsLCwsLCwsLCwsLCwsLCwsLCwsLP/AABEIASgAqgMBIgACEQEDEQH/xAAbAAACAwEBAQAAAAAAAAAAAAADBAIFBgEAB//EAD8QAAIBAgQDBgMECQQBBQAAAAECEQADBBIhMQVBUQYiYXGBkRMyoUKxwdEjM1JicoLh8PEHFEOSFhUkU2Oy/8QAGQEAAwEBAQAAAAAAAAAAAAAAAgMEAQAF/8QALBEAAgICAgECBQIHAAAAAAAAAAECEQMhEjEEQVETIjJhcZHRBRQjM4Gx8P/aAAwDAQACEQMRAD8AxirUwtSVamFqKyaiAWpBakFqYWus2iGWuhaPZsMxhQTT/wD6OykB2RSeU5yPMLtWMJRKrLXstXVvhSTqzN5ALr6zTC8NtZZysT4tp47ATWpN9BcDPZa9lrSphrc/q19p+80ZLSgyLdv/AKg1vCXsbxXuZd7LKAWUgMJUkEBh1Wdx4ioZa3/HzogbvArIBAMAAfKOW/KqIWE520I8iPxpeLlNNpB5MSi6szpWuZa0l3BWW/4yv8LsPQTNKPgLf749QfwFFUvYDgyly1wrVkeHidLij+IEemk0s+Gbz8ta5MF42hQrXstFK1EitsCgbUM0YioFa5MxgxXqkVoRFbZlDgWpBakFqar/AJ6UIyiWHwzOYUT9APMnamEtqo5MZA129BQ1xXdIURlg9Z1gs3jqKjZ1PjyA3nwA50yEPVh1RYW7pIgmQNY5DXp50VF16nnTWBsEh0YIHJBAYd4MoMCZhZk6mfKouy5zlAYQokyZgbyIk/SjUk3SC4tKwKNFNWxpUUSdhTNwqkDQ6DaYMjxG451jlRqjYAt02qYH+a8y/s8+VdTaDWOaRqhZYcYfSzsdCAf5RpVUyk9QKexzS1sRoFJHiCOvpSzPFL8WdRr7jPIhcrFisdancTQHMMonSRIJaNR6Tp1rpLbzFJXGjr/fjVDbYlUjt1dJIgcjG/rVbeI3mD60zPKZnlNJ4lIidRvQOjdsXfFsOhHQ6iuLeU8wrSBlM6zzB29CedL4kVVYhiSaTWwnFVsvitRK1W8Hx89xj/CSdvCrcrW9CHGhdlqOWjMtRiuTAoZAoeNEW28vxE0yFrty3KkdQRQx7GorcC+hPURHWf8AE1ZcNuFXDgSVPlry+tU+DiImWzhVHLXSZ89PWrJFyk7/ANRVH2Cv1LdMYwPcMeIABLRBY/vcp6AV20D0gedK4c8xqacsrRKFIxysOkg1POTudJnrtoD9aA79KnaeOokROvP7/Kta0YnsOD4dd9vapWyJPSlkn3HvTeHt8z028KRJLofFvsbxwOS28SCQv0JH3UiSJ19asuP2stvDjkXHPSMrGI9qqro5cp+lB4tcX+WHnbsFcu7gwaXd55+lGcR0oNx53gnrz0qknFmuwdo6UtfIO3d011kE9ddqNepG+YoZRs63YniDG4LAchp/iqe8DVnin38t6q7jwAPHfwjakJbGOgHxIBrVYYE20Zt2RW9xvWQuNqa2GAtkWkB3CCil0BI8RXIozLUIoBdDSipqK6q0QLQWNozdz9HcdQNM336irKxfkRpqdzv70rxqzF0Hkyj3Gn5Uay0ACrIfNsCWkXGFXQDwkxTKgaUjw5HcnIJA3aYRf4m5eW9XuH4csZ3LPqBC91QY5k6mun5MIdhY/Hnk6K0xOunrVhh8I7/JbdgeeUge5irGzCnuKi+IEk+ZNXltQzXATmylGEkn7Ex7mpZeemnxj0U/yLhTkyiwvBrk6qAY0llECrG3wdswDZcumgYsY6TEVFL+IPeXIo/YbPJHLNGinY86tsJjtQl5RbYkAEEFWnoamnnk3bGxxxSpBeP8MF+2ABlNtgynoYII8oNZrFdnbi/8lsHo2Ya8tYrb8WtB7TruxUxrz/Cspfa/aKZCl1WaArypWNfmEg+oHnWyyzxuoAxhGatlP/4/eInuGelwfiKrMZw+6hhrT6cwAw8dVmtbZxounKyNbbUCYyt1AIJHsaTxNj4YtQWUnEFGIJ1Vo0mjj5ORuv8AYLwRMRfkHx6bH2NJ4gnXQjzrXcXv991dVuAMYzCSADpB3FZ3HYVT8hKTrDd5fQ7j60cfNjJ01RuTwpRVp2ZzHPFVd00/xMMuhB85BB8iKryZp6p7RM1TPYOyXuIvVh7TrW5K1muzOHm8G/ZVm8jsPvrUstBMxgCKHFHYVHLQ2BQ0q1MCuqKmBSxqRUdobXdVv2Wj0b/FQ4ZhQ/efVQCQkwXy7yeSjnzNWfFLGe04G8SPNdaR4be+XpqvkpQiPeKOU2oaDxwTls0OD1ILQAs5VHdRQCPkWrAj9aBv8ZYG51Dcqp3xMHvHlAUauddT0AmpNjHIZpyZzOg1c6DVvKg+C8mo6XuMhm+Hub37F1bskCXKoP3mCz6b06OKJaYuHDzAZVDbARud9uVZfD3QpkjWN95qwwlhWUfNJnMSO6I+po4eCkns3J5rn6F7a47g25upnbUa+u1OWuJ4W4yobls5tAC6+mk77VjGEEc/TlRhcGRu6D8rCQDBBG0861+Gu+QuPkelH0DtLivg4S64+wmnWZAis7Y4xaaBcGRpEFtA20Ecpq47XAvgbo55Aw8SNaw2KcMoJEgqPqKCOFZL90a8jh+DYXBbkFmSAR+zJO/Xes6vEUxL3Mt22qreR1zsRmiZCmIk6fSs7icMrCCDG28CKAQAAq90CQFGg3o8fgu+U5foDLy49RRo+NYRy7uFJUmcy94a9SKzl5iM45fDfTocvShNeuW9UYj+EkUHEcbLAi6uaQVLDuvB0OsQann4MoO4uyuP8QjJcXorsWJAWNMqyCJBJA9qz+LTIdNuXh4GtA7qRKtI+ogRB8dKosXqD45jPk2n3U3DaYiceSNF2Pw/6N36tlHko/M1elaX4FhsmHtqd8oY+ba/iKcZaKT2xFC5FQijsKjFcgaGVFEUVxRRFFANSPBapMHZAdlLKkFoZpgZecAa+Aq/C1nONDLiBOzBT58j91HiXJ0zJtxVocwWGa45jWBmJ3kkgDzkmr3iQS7ds2rNtlhSNdTmbvMxPSBPr41n+G22GJVUfJ31zMD8gnMx13CwZ8qscLxy4ue8G/S3SVzRrlCwY0gDb2q61x0SpOzqQd+W2tSs4sg909R/kVX2bmaj2rBJ/AfjWcvQ1e4+p9dtaldbNoNiQNOZJqVvh9wCSpC6atCjU6atGmteXCEbXcOCGBBF5Gggzrlk0Pxca7kg+M30j6ZjMODbKHYrH0ivl9pMq5H3tlkM/uGPyq0udoMdmB/3HDLgkyrG7aBHKXIMN6x4dKu47XLt25dfCqXYMMmItkDSIALTsBrFSYMkVJu0Pywk4pULYhvakrwB5Vbvw1yJAzA81IafY1XYm0y6RB6c/UGrVki1ppkzhJPaKvER4jpFVWN85q4xCiDyIPeB+XwJjxqhxTHWlKTsJxVCyBoLD7MFvETrQ7Fn4txEGzkL5Sdfvpt7JWzmP2iI6c5n2pzslhc2IdgO4gZh4Fu6v0mgmvUbjyNaNcy9NuXlQyKYYUMipwmhdhUYorCoRWoBjarU1FcWiqKFsbWzqiqPtVbgW36EofIjMPqD71fgUlx/D5sPc6qA4/lMn6TRY3UjpxuNGXDkmRpIJnwI1p7hIa5IVASBvGijmzePj4VWYc6EczIB5ARqfaa3HZjBCFkEAwYO/XM/Vvu86dnzrFH7isOD4j30NcH7PBoLCempCjyHzN9PWtNg+Cqv2mPgItgTuBkgx5k0exaMiBp7VYWniPE715EsuSb+dl/CMF8qEH4YiahFJOkxmMb/ADGTTltIWaYUT9dNqC9sDT0pTSWzOV6BuhkRzqL2Z0MGiXWPKPETvUVYxQuKa0wkyuxfDLLHv2rbHqUWR/NE1W4rgtqCVL2z4NnHqtzMPuq+eTpOtV99ST6aV0Zyh0MpPTMLxjhpXUgEH7dsFY/iQkkehI8qxXE1ZTrBkSCNq+ocUeDrWN45hQwJGm5jr1PnVvjeXLlUhObx01aM5ec/CHSdvHWPLetN2Mw8WC5Gruf+qaD656yt8/o4nQEt9NPSvofC8L8KzbTmqLPmRJ+pNejmlrRFijTJsKGwo5FDYVOhjAMKHFGYUOK1AMbUUVagooqihHUSUVPICCDsRB8joa4ooq1gdHz3CnJdVWg5bgRgf4spmvo3DWKXCIkgmfT/ABWD7X4fLfY8mAfz6/UGtfgMbmUXGGhVCY3ZioAAnx/Gh8vajNHeNpuJtMFfMyT5+FMXMahIgFiNo1FZnBFn+Y6dOQ/Or/C2hAqGEm3SK5Yklcgr40/sj1P4ChHGMentTt3CDpStywBRzg0ZDgBfEt4e1QOJYjce1SZK58LSlcRtRoA2JuDWFPkSDS17HDdlZY5xI+nKnSBFI39jQOCQajEqeLXAwzLryn86zGI1YDqdateJAiWUwfDn51R4m8Pm8GnwKjUU3DFt2BkXEorKfFxSouivd1H7qnMw8oB96+iNWJ7C2M+Ie4f+O3p/FcMf/kN71uGFerkfSPMiu2AZaG1HYUJhSzmgDCoRRWodEhbQ0tFUVAUVaWNJqKKoqC0a2pJgVwxGU7eWO7audGKH1Ej7mqfZ7Em5btryUSek7L9Jq27WYA3cI4EEjK456qZP0n3rNdnzktGObsFPgAB7TmrMr5YFXoHhg1mv7Giv9oxam1aGa7z0JA9tzTa9p8QgEoSQQYyqAR5TNY9scQ3wrIJd5gLEu3Vm6eZq84b2Mu3BN/E5G/ZtqHA8MzGCfIUrHBQS6X5KMlzbt/oXr/6iwYuWSPGcv9KsMB2jtXyMphiPlO/jWL4t2DvLraxAu/8A1uuQkeBGk1V8N4Y9t1aXTKwLJvqOnStyqLjbkDjjJPSPrtm8pPKk+L8Xt2RLERsNdSegHOkcGx+HmE1847WXXvXdC0KIj11g1Pi/qPi9D5x4q1s0/EO3yqSLaKd9WJOvgq/nVW/bO+09zy/RtGoPvB19KouDdlr2I+QC2vUgsT7fiat8f2Ce2uZb5JAnVSBVtYY6YhLI92Bt9oGbu3QNdnAgT0I5edJY+7AeOat7x+VVty41tslzQ+4IPMGu8Qu/o531g+MgithhipppaOm5cGm7NV/p/how7Of+S4Y8kAX781aNqT7PYT4WFsoRBFtSw/ebvN9Sadatm7kyRLQFhQmFGahNWAsA4oVGahxRIWxpaKlCWipQDUGWo4vCi6jIxYK2hKMUb0IqS0Va4NGTweFxHDr6DO93C3REvqUfr5TA9ae4kouPA2Jrva/HYjNbs20/R5Je4BJyn7JJ+UaDlXLaG2yqdwltv+ygn6yPSk+U3qRZ461QscM2FW5ctWTcukRLMF06Lz/Os5iO03EMnxFYoPly2gO4f3hq0+dfSrWVhBpDG9lUumdieYJUx4kV2DyYL6439zM+CUvplR874f2q4izyLrt+6wlTX0fgl/8A3VlbpUqxlXU7h1+YDwpnhXY3D2+8yC43VyW95OtWTWbdrRFCgmYAgT/YFF5OXHOOkD4+PJB7dh7ShbB8AR9KwGKwsqznxM9BuT7Vu7d2cPe6iY9qzdlEIyuJVhBB2jpUanTi/QpVtMwuK7X4pj8DDZrVtdBCwxI3JMTJ39vVNsTxL/5LsCNWJVY8c2lfUMbwDDukfBtrpoVEfUazWeudlTIm4zKPlV2ZgANgATGlekvLwpdET8bI3bkZ7D4a7eQfFVWZdVuId50Ig79ZGlGw+FUMA4lZ1Bq/u2CgiPWqS8CzhV3O0dYJpKzPI9aRVHGox2arBcbFy58PKR0YbGB05VYtWJ4DxULdti7bZQdEuASrhhCz01ratTOLXZJlq9A2oTURqG1aTsC9DiiPQ5ooi2MLRVNBFFU0IwOlFWgIaKprGMTFuNY5Mi2mlH1KXMilW6qXMwfAxy35VHGsR+puTqVKN4ldVPsTVrxa2ChLz8Pa4B0nRh0I6+NZTH22dD/twxw9gFy7mSzTGVDAzQCZ6RuaW4OborhNQiaDB47ar3B4zTf0NfOMHjoq/wCH8R6mosmKWNlMZxkjaDGGNfTpVfdvSZNV64yYE1Scf7VJhv0bA5oDDTlyjw3oYxnlfGKs24wVtm9waZrLAcz+BrJ4hspHUGs+n+oa5MoDA6wfTQeHnVThe15L98DXQaVQ/DytLXQmOfGnV9n1CxiNBrNAv3QDvVTaxkKPISOh50jjOKAbb1K4SbpD7SVh+L4wAEVQ8Lc/GzTBQM3kdh99LY7GFjrVp2Q4Z8UXLhMLISIknSTB9avxYnGDsRPKrLvh0EgAZsp1gmFPzasOcxp5VbNUMLhltIEQQo9SSdyTzJrrGmxVaRFknydkHoTURjQmNEJYJqGTU3oRo0LYytFU0BTRFNCGHU0VTQAaIpoQ0MA167bDKyHZlK+4ioKaIGrg0fLVtwY5qSp9DFWmEJ25b1DtHhvhYp40W5Fxf5vm+oNdw7R50ObooxMvsPeAFLcc4FbxqrnJV1BCOu4B1ysOYnX1qluYrEsxNq2Gtpq/eAkjpNLXuNY9tLdv4axtbyM3qSSanxePkjLlCST/ACNnkhKNSi3/AIKXH9l79lyoGdTtciB69DVxwzs5atFbjFnYQROig+VAu9pOJ21KN8SCPt2lY+hy0phuKYpT3w7A65WCj74NenNZ5R+pfuRwWKMvpZqnxOhBNU+MfpS5xF1oc2yqEwe8p19NaKmu/pUcMXw3ZU8ikgHwuZNfQey1jJhk/el/+x0+kVhvhF2VANWYKPUxX0xECqFGygAeQEU6T0TT7PE0NjUmNCY0KFsixoTGpk0JjWi2QaoVJjQ5okAwqmiKaApoqmsaNQdTRAaApogNYMQdTUwaApqYahoJMpO2mBNy0LqiWsySOZtn548oB96zGGxAaPGvooNfL+0jf7XGOigC2crqvQONQPCZo1D4ka9Q45OL+xpMIIUxzmqDiWGuqS9tSRzC7+Y61YcJx6uu+1X+Fx1tRqATUCnLDPas9Djzjpnzv/yW4BGc77Rz96Jh7dy4c7ho6nSfIGvoNy5hnOZrVrN1KLmnrmikcTcsTooHiDVL8uPUYUJWGd3KVlGScsHalm+gpvFYhRMHTlSHDrRxN5bSGJks3JVG5HU0zEnIDI1E0HY7BfEuG83y29E8XO59B99bFjS2DwqWra20EKo06nqT1JohNc3ZK2dZqExrpNDZq4Fs4xoTGpMaGxohbZFqjXGNRmtQDZNTRAaApoitXGoODRFagA1MGhDTDhqmDS4aiBqwKw4avmv+pNmcQH/cQH2NfRQ1YftYvxXuew/lFHjlxlZvHkqMTYvsNiacXGPyf3qvKkGKlVsopioyklRZf7u6R+sFSN5o1efWq1U1pjJQOCGKTfqEa4TuZrT9gLX/ALhm5C0wHqy/lWYVZIHWtl2TXJdC9bbD7j+dKyOlQVXs2TGoFqiWqJap0geR0tQ2NeJqDGtBbPMaGxrzGhk0QDOMajmrjGozWoBklNEBpcNRA1ccg4NTDUANU1NYEmHDVMGlhcB218ByPIE0C/cuZ4GUIIzQQZOvd69DSnNIfHG2M4rEwCFOsb9P61lcYK0V0CKosXb3qeGVyey/4SgqRkOL4eGkc6VtrV7xGxmHlVMq162OdxPPyQqQe0lTuLXLKzTCLJoW6NSsnw7D8/arrAXylxHA2Oo8DofpSNowIpuyKmnLdlEI+hs0uhgCDIO39a8Wqq4Q0MByMyPITNP27oeMhzTsRqp1gwRQxmmJy4nFhC1DLV65IMHQ+NDLUwns6zVAmuM1QY1oDOMa5NRY1Ca0GySmiBqAGqQatOTC3L2UEnl/YpHGXc6r8x7y5lEjXWB5bUXGAlCBI2233pO4o/SL3hIVh5r830mlzdMoxL5bLjEuAdG01AGksYGp6eXjS/xQgJbTwjc8gOlQt3o7wVVzBSXYy7SBPd9KnctK6tmnKBmImGOXpUrq9or7VoZIMA9dfeq3iC1YYa8rWhlju92ByX7NJ4q2TSV8siq7RnsUKp3twavsbaIBqoY16WJ6I8q2RtrTNoChpRFNFJgRDLvVjhUmk8NaJq0wqRU2RopghqzMiPL30r2Hwhw5KqxOoYahW2EjodRXUxqWWUtOswAJPnqabvt8QwoUiRIOjDmY96D6Y37mTacjR2MVavDK+XPlzEcwp+0DVLjbHw3KnXmD1U7Gqx8Vkdts6qArbhVY6r9PpTLYr4kkgggxHKIER4TNPjO2kR5oUuR4tUSaiWqJamktnmaozUWao5q2gbOhqmrUuGqYNcYpE7zaeopS4SpDsYAJWNPlI0M0xc1iOu/TxpZ2AJMEiMpJ5zzE/wB60nJ9Rbg+gBh2ZCQO/cElQRIynYjqef8AirS1dkgSC8d48lmqu4zLqAMyhgNJ7vgOo/GmUY6IkAkzdPIH7QH9+VLnG1Y6Dp0WTX0tQFSQTDNMggcl6Eb06bQZQR5g9RVT8ciYGa2NDGskdaYweKOcSwA3P2VAjmBtSJRTjrsdGcoyt9C3E8LoazowB1itjcx9q6I1DHYda7gsGNhWxySx6Ybgp7TMWuHYHUV1rBkaVs8fwkDUVQ31ytNNWbkC8XEYwWGhaYy5RU7V5QNSBpP0qqxV03gfhnYjMp7uh+1mnYdIoFBylsKc1GOtjtwKSc4BjKSY1EGRB3j8JpkX5+YSxBy3FHdCwNT4z7UnhVPdRZLINQYhl/s1DHzGRRK3NMhBHw9JZjzEb+NElevQQtHsHcZjLxDk94EaqshYJ5TOvpTtlhBgkxGp8Z8KSNpCuQmCVAtCCT3YgiN9BrPWnMMV+ExGh+IqkeAXu/SKOCuSYvL/AG2jpaoFqiTUS1UnmnSaHmrhauUSRh4NUw1Lg1NWrjEyd5tJmIIP12oJaYk6nRV6DqaKULAgbkGlQcsLOZjt4dRNKyR9S3xp/LR5twN3BOU+HTpyryN8MSo7rEZhOoEaKPCvKfZdZ3hq8Vjn3z7MOUeEUnXRQ4lhbAKqgPcHzGeY5aUF/le4CNRC+mmtV6XMoIXRm0IOo8l/rTNu+HKIQVgT0EgEnTpQODW10GpJ6Z3D21W5mAMpBMHugtI267+GtXXCMUwZVYgKTEb939oHlVZh7c27jRqxAEEaj+5p5VXM2/dtRP8ATrSskrHY1XQzd4i5uBSvdz5cwVgIk97vco1qgxgbOdyBJPTL1NWyx3VzHvWvEgEa+9Lva+XUrmBVpIBGggEeMiijNcrSAcJdNlLhMOwZp1Do0LJ1HKSadsWlJWRAbRvBus/nQTiURQzN30IACmdWmJHMQDpS7G6c6KMluNH206nmdKppy+wrUS5XHfDHw4X4gnJzZ1GoE8qVW2xYk/rGAzx3sqg/KpP19qDgViYOsQ1w/MQB9FqaXRctyFYAGZ2zR08D1pb0qRqt7YVcQwliB3CVSOY0DHy5epo+FvdxlHy5g3lGgj6/Sl7LAZjmBWAYPLr7VyxjAXuIECgKCI56jXy1rcSbkqBzNLGxgtUSagWqJaqzybJFqHmrjNUM9ajjqtUwa9Xq4GgtptdPHwqF62YkGG173nvXq9ScupIt8b6aBWAGIU6ACWgbnmKjcOmYgnXuDpHPwr1epU1UinHJuOwbWiQzEFoOwAkeHl5UcJ8okEmBHTrpXq9Qy6DDPZX5SGGskKdNoBg+1TuKRJ+IYZdJAJHLUBtNq9XqUm6DaSIK40PxW0AEBD3o/mrkKe7kuvrOvcAkgaRrG3OvV6ucmv8Av2Ogk3VEGwzjVLa2jJkkAnTqT5H3qr7zrK9/VdJOs7lidABFer1Nwz5Rcn6HZIqL0WL4OYuHvDKAFEhV65ti33UQpHfB0IgienICvV6hbboyLFMZiJPwlQEZBDKdvEnw51Z4PAi1hs0ks8b9CdD4aLXK9VCXGkibK7i2xbNUZrtep55lA2NQr1erTq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7180" name="AutoShape 12" descr="data:image/jpeg;base64,/9j/4AAQSkZJRgABAQAAAQABAAD/2wCEAAkGBxQTEhUUExQSFhUWGBoYFhcXFBYVGBoYFRoXFxYaGBYZHyggGBolHBYXITEiJikrLy4uFx8zODMsNygtLisBCgoKDg0OGxAQGywkHyYvLCwrLTcvNCwsLCwsLCwsLCwsLDQtLCwsLCwsLi4sLDAsLSwsLCwsLCwsLCwsLCw0LP/AABEIAPAAoAMBIgACEQEDEQH/xAAcAAACAgMBAQAAAAAAAAAAAAAAAQUGAgMEBwj/xABAEAACAQIEAwYDBAkDAwUAAAABAhEAAwQSITEFQVEGEyJhcYEykaFCscHwByMzUmJyc7LhksLRgqLxFBUWQ0T/xAAZAQEAAwEBAAAAAAAAAAAAAAAAAQMEAgX/xAArEQACAgICAQIEBgMAAAAAAAAAAQIRAyESMQRR8BMyQWEUkaGx0eEjcYH/2gAMAwEAAhEDEQA/APD2NLNQ1KpA81GalRQDzUZqVFQB5qM1KigHmozUqKAeajNSooB5qM1KigHmozUqKAeajNSoqQPNTVqxprQA1Km1KgCiiioAUUUUAUUV1YbBO4JVSQNzsB7nSfKgOWip3h3Ac9xFZxDMAQsjTcwx0GgOp2rC5w62WOXvAsmNQdJ2mBPrpyrjmromtWQtFTTcJT7Pee+Q/dWJ4ODszD1SR8wanmhRD0VJvwZ/slW98v36fWuTEYN0+JWHnGnzGlSmmQc9FFFSAooooAprSprQA1Km1KpAUUUVACiimKAluz/DxdZiwlUiR1JnKPTQn2qwMoiABoB6D8Irn7LJFhjzLmPQKI+s13Xj8hy2NUTbs6Rq4fAfOSPCrHT0gCPc/KuC3bkCd+kVJ2E/U33MwciDQwTqSB5gMPnXIfIf8VxFu2zqVUkYAAaQPcaj06VlbWdABr+faswvp7H8K2IvWPpzEV2VmvuvzHKtikjy+78/fWxQP/NN5PT2AUaeXWuGzpEXjuHo5MqEYknMmxnqmxHpBqDxvD3txIlT8LDVTGm/KrQ409fydKwu3Z3jz0HSB7V2ptCinxSqw8c4IqWrd626nOCWtgjNbIMHSScu28ET01qvxVyaatENUKmtKmtSQDUqbUqkBRRRQBTFKmtAXjgVsjDW/OW+ZMfnyrqXAu4LhGZRrmAOU+jHwk8tDUnwLBqtq1nyyLYIzkBASBlLTpuRqdBPLU11cJweIW948R3jN+0tnEWrilJ1yohJXLpqOu1YZ5Fui+GJ6cjTjOHq9q3YV0S4jzluOLfeqRDFP4lfl+6RpNR93gN1NXK2xqfGLimBudU21FSfaLE2Ll04fEm2hCg23YEKrOGlXjbcGd/wy4dZTDkq98NYYZTba+t1RP2kYGUIE+tVKckiycIshF4Zc5ZGOggXBPUeEkHUaxWtrTLo6lfJgR12kCfY1YsVba4hygXM117jd2y3QBlVE0UkgZRWjCKZKNMZWYgyIygnVTpvG4qfjtOmjteJGUOSZCADl/itb+mlTOLwC6aZWgE5RGpEkZTofaN6isTYZNxptOsehJ2/H2q6M4t0ZJQkkctzbqPzzrQy7+XrXRmE9V5/jy51qvHxHLOWdJjadJ866oizVagN4gehjwmdtZBHOq1jrOR2XXQ6TvBEifODVkNwZpbYatqRoNT8xVZxN4uxZtyZNWwOWaaa0qa1YAalTalUgKKKKAKyQfPlWNSPZ+3OJsgxHeJMiRAYEyOYgbVAPQ8dczZ7YMIq5Dt4lUBRmO5BjYVh2MwYt4gsi5cts6wZGYgbj4Z6+VanQsSwACA/EzBRrtJaBPv1it2Hv3La3FS2ri6VV/BiCSigjKrIoUDxMZ8R9dqxzpRaRbC5TTZp7XLmxt5SAQGjUdFUHfzmolcGqGVVR6aH2qXxWFu3LrXG70lmJJNi8JnbTLI0A+VajgyCACsnYHMh9AtwDMfSa7xziopWVzxztujltWRyBkdCPyKkU4hdAKlsyxqLgzCD15xtsRXKMOV3BB10IOkEQY0/xB8qZJ6D7x7HnXWpdnDuPTJReKKdxkb1JGgAGp1jQbzEb1y41oDE6EsqgMNcqglp5EE5RNZ4rDG1a+we8IGhDaKAwIO6HxCRHLoK4C+Ux8duATJCkEjXIeRGvyqmeHviacPkLknNHJibcar/ANQ6eYn7OvqK4rjSY+/871NrbAUkHMDsR0SAFI5MWfbXROhqEx7KkmdBqo356j7o9RU4pN6ZOeEU7gRXFsTEoOcZj1HIfifaois7lwsSTudawrWlSM4U1pU1qQDUqbUqkBRRRQBU32Owpu4u0qxuSZmIAMnTf0qEq3/oygYzM2y27hPOdAIjmTO1V5XUGzqCuSR6gnCkVRlEkfabU+f8oMbDQRW66wiTJE7ZidF69ZNct7GXBooy+viOvWDH4VyPfefi+QX/AIrxW77PYhglXoSAQH7In8a3W0JBBGmkgid/I1F2e8P22HqEI+4ffUpg7jiCQrTzEqfkZHPyFcomWKSOTGcGtsJWE8ozWjExNuZXl8BU1V8fw1rbaDroCCCBuUOkxpI3EjSNavFy4CDHLcRDD1HTzEioTjLAWm0B00B1huR9t55R51ow5pRdGTLhjJNvTK7jHHd22UeJixII08IVYJJjry5meVRis0EKQS/hVTBkzA8xqw161tfEFYAiAIhhn5ffoNvKtvZyz3mItLpowbmCe78fzJCzFb5P6nn44/Qk+1ltbF2zbA/VmyBzALW2ILCdmOYTGvi1rz/j2Kl8v7p19f8AFXn9I+Lg2WOUlRdKkHQhjbXUc5YEjlpzmvMLjSSTud6YYXUi2cu4mNFFFaSoKa0qa0ANSptSoAooooBirR2Exa2Lz3nVmCoQFXmznn0EKaq1TfZ57RMXywsg53yhiWMQq+HUSTvp6iq8quLRbhdTTPVLPbvD3/1Ytm23LMNwNeVPGcVs2ULu3oP+OtUXC2MLeuqMNnVgZhsxB8xmJMgxzqzce4HngdNxGgO3/NeXkjFTXZ62FtwdV9jhuduRPgsiOrPl+mg+tTfAu2AdvGixp8DSddz8RHTSPeqTaxOGw7lXstfdTDFgpAjkqtoPlXeXweJA7kNhb/2SyFLbHo2SUHLWAddzVrxRrUf++3ZT8R3Upb9Par9T0bFXVeGUxr4WUQR10PPqDpVW7T3Tkg6GWJgEAgZCCs8viETofasuzGIuwUvIQeuh1G2okEVLcTwQuJ9nMpzKWBKyQVIaNSjKSpjXUEagEZovhPZfkx88eu6PPrLS6+RnU9NQPPaKsfZfD5rpI+whPXeE+Ws1GYrgF61LKjgQTlbMSF5kXIyXBHMNJ/dBrE8UGHwV+5M3LrdxZ1gwFDOwHQBxM82Wt0o82nFnlwk8acZLbIDtzxoYjEtkabSeG3G0aSQYmCRNVs02rGtkUkqRQ3bsKKKK6ICmtKmtADUqbUqAKKKKAYq39g8ALq4oExKIqnoxbMD/ANh+dVAVaOxWN7s3B+9kP+nMP91UeQ2sbr7fuaPFSeVJ9b/YufZfsuli5nks6AudcoCga+EddAKt/EMPlAO4Ma8iOv1FUPFdrxhyUCmWUbjQidh6GpzhPb7DYhRbfOlwwFBBZSfUbf5rzJxySXJps9RPHF8YtI4eI9mbDEvbVkcksXVnJliScwYkHUnUV28D4VbsmR4mP2jqfmdYpYviMb6fX/xUa/GY61xzm9WW/DgndItl7FrptP3etab/ABEaCJnfSqva4iWOnMRy99Tty2rssXgoa458KAsfRa44lmkY9q8QUvi091lTu0uDu8/gDHXMq6sNAfDMfMVVP0j2kX/0ZtsrB8PmbKdO8LtnMciTqec71bOJ9ssNaUpdti5dtqCjK6tmeNhcWcqQxB8tIPLzLjvF2xLhiqIFGVEQQqiZ57nzr0vGhK060eV5mSLXG9kaTSoorceeFFFFAFNaVNaAGpU2pUAUUUUAV18Mu5bi6xOh99K5KyWuWrVExfFpl+4vcwt22tu5fFp0LZDkuXMuoDBwg0zEbfw+k7+zgwNsA2rim8NCbitaZtd0LeHXpmnyPKGvWWNpLqWLdwMpLnulYyx5mJHsa28OwLtBbDIF/itoJ9BEn1rzmkoVb/NHsRV5OVL8mTuKxtu9mgwy71CPg2J3NSWI4aqlGS2iZdDlULIPIwPEfM661kU3OwrOmo/KaXb7NXCrQWd6O0nEMmHYc3IWOo3afkB71ztiwCeQH5NRvatj3VmRGdnaPJQgX+5qsxQ5ZFZTnlxxOisXHJJJ1JrCiivWPDCiiipAUUUUAU1pU1oAalTalQBRRRQBTFKioBZeF9pGt2UtCRlLE6SDJ0+QqTwna5kMwfTKfxFUia6MNcJMEmCI3+VZ5+NB2zXj8vJGol2xna4ONEM+lQt/i1xuij51CM7DSTXTg0zGW2+//FV/h4QVlv4vJkdEzwmwbjqTqJnXn7V1dv7fgsN0NxSeki2yj6N8q28FYZqmuP4A38M6KJcQ6D+JJmPMqSKzLJxyxb6NTx8sMorv+NnlVFOKVeqeKFFFFAFFFFAFNaVNakA1Km1KgCiiioAUUUxQBFb8Hhnd1W2pZyRAGpJqX7L9m2xTElhbtJ8dwiY0mFEjM3PeANT5+gYjBYfC2jbw9sByB+sYA3WUEZ5c6gRHhEDUaHlRlzqGu2XYsTm/seY4lYY+RIPqDFbMK2ldHGUi+4G0yPx+tc6rBqLuJdXGbJrg1zx+1XXBXfh9Pz9a894Zdhp6Va8FjJAI5Vgzw2ejglow7Wdh2uHvsMss2rW9BnPMp0bqOe4515w9sgkEEEGCDoQRuCORr3rgnFDklUa40SiaQWGx8UaDfSuq/wBnsJxIfrbKJdKh+8t+FxmA+JviaI2YGANDvV+DyHFcZbMPlYU53HR88kUqv/bD9F2IwiNetul6yupIlLijq1s6H1Un2qgkVvjJSVowtNCoooqSAprSprQA1Km1KpAUUUVACmtKuvhNnPetqdiyg+kifpUN1slbZ6JgcQuHt27YBAUDMwEnMwJuMI1OsDz0AiKkbgLEGViGSWjMS0BY3Jg7gEidTJAqFvYiSW85kamN5n0mK2LiGRRoMo+zGgK6gL1CgqJ0kmvLe9s9OL49FT4hZKwTuGZD9D+BrUDVh7RvbvtkUkMCGZoHikRqOszr0qEu8HddiSPQA/fWmMk0k+yuSbdxVoz4Xbzd4RyqY4Hh2dyAfCNWPQcvc0djbK5bqsQrGPE2gCgSZqYwuLVMotAd0CS7GQ0rAbMpiGEiN48qoyO5NF+OowTLBwvEZc690wCgePyOwVYkjQmB7gaV0DG92wUZiQO8Jts4CujDIstrkmZTyqEN4qM795GxKE51zaI6Eauj/CQNdo3rVZDIGuEWwzH9bBhRIObKs6hVHSCSdpNVV9SHvbLljuIm8ihhKhjIMNm+EGG5gqzek18/cWwndXrtuSQjsgJ0JCkgH3EGvdMChyjPE5QSBoPFJAHsQNIryTt9YyY25/Flb6AfhWrxW+VGPOlWit0UUVuMoU1pU1oAalTalQBRRRQBUt2bsFrwMgBVZiTttHvvUWBVq7D4IsbjfApAUOwYIXLCEzgEBjpvVeV1BneNXNEsklp213OsbGTykfSadu9k0IGhMAiQI+BD5ZjmkdB7Lv1GZdJBbfUGCRGbmBqx6yKwcbxJ0EzuCxBM9YBBivP+x6K3tdnNisCWTeCM0GTHhyry5FjvzrF+H3sxEAZfD8Xh3KAx1kfWu23aBYAEqZIABImCG+E8j6c6S22QSMx8M6Nb2mZDR1B+VSpNdENJ9o28O4WmRWVmJAAYwRo4aGjYySAJ2zcprfYxi5hlhrphlyqCAQctxWJOXK2b0rUiZUeCpIyhl753OuqwigSdPup4TDO8hAiwFZQqjLv4vAIzsPOBrXPe2T10d95ixDuxhTAgEhM8CEAHibfxwCBGn2q1q7ss5QSQVzW0nKqmU9ImSRvtyrG0hiVJOf7UmA0gAEAwBtoB6nSsO9bEN3VjNlcuGaMjyCCSYIBMToDGpBO1cq379/2TJqK9+/4LpgnJRSVAMRA00Age8R715r+lSxF+0379veInKzCvR8JIRFJ1RBmk5jMCZPP186rvbfs7cxptC0+HU2gwYXbyWz4yrLAb0Pzq7C6mrMuX5WeRUVc7n6MeIbpbtXP6d+0/41x3P0f8RH/5Lp/lyt/aTW/nH1MtMrFNa7+JcFxGHjv7N21OxdGUGN4J0NcI3rogTUqbUqA7OGcMu4h8li1cuv8AuopY9JMbDXc6VdeG/ooxTQcQ6WB0/aP/AKRA+bVX+ybEd7qRouxI2JjarPZx11PgvXl/lu3F+41RkySTpHcYos+F7HYLCAN3F7Ev/SN86fw6Ivv9a5+McbvXEa0bZs2yMsMrBgOWXQKkfwjSo212gxQ2xF0/zFX/ALgakMP20xif/Yh9ba/hFUbbtnf+iiXbWJHxJauR/EpG0bGn/wC53kWDYYciQsjXeeRNeiJ28v8A27WFf1tR/uNH/wAvtN+04dg28wcp+qGurT7RKcl0ygjtIn2lb+V8xHnOuu9Y4njmHJLKg2gaBdvIDQelegHj/D2EXOHEfyXFb6HLWtm4M/xWMTb9Vzf2u33VylBfQ6eSfqUrE9pMO6gFAhERkkiQI5+1B7VoFyiBBkFVKEERvl0YEAb7QKt54HwZ9sRdT+e0Pxtj760XexuAb9njsIfJrQB+lwVPHH6Mj4k/UpF/jitnGVcraxDEBt5G2u89Zrvs9qSsZQFbKQCEy6c9JA6TVnH6Pwf2d3Av6M6/QZqR7BYlfhtWY38Nwa/6lFT/AIyHKb7OC72nLoy2FuIzMZclZjw9JAY5Yk7cug4+G8NvXWZbQLmZuExlBPO5cadfqfOrRw3saVhsSwjlaRiD/wBVwf2r86mcRi7dlQihVC/DbQAAe2w9d655JaiKb7OTg/Z+zahr6277jX4QttfRD8RHVvkKkOJdpwJFoZmO7sPCPQfb9Tp61AYvGtc3MD90be/X3rjdqin9RogP0g32e0jOzM3eHUmT8O3kPIaVQxvV17bt+oT+p/tNUob1rxfKVS7BqVZMtLLVhyTvZY/tPRfvNT4aq92aGtz0X76nQazZPmLY9G4Gss1aQaymqzo25qM1a5oJoDZmpFq1zSJoDPNWBasSaxJoBMi9B8hQjlfhZl/lZl/tIpGsCakgkcFxa+HQd/fIzKIN12EEgEeImpmaq+GP6xP51/uFWQmoJMmatTtSY1rY1AILtl+wX+oP7XqmDerj2t1sD+ov9tyqeBrWrF8pVLs//9k="/>
          <p:cNvSpPr>
            <a:spLocks noChangeAspect="1" noChangeArrowheads="1"/>
          </p:cNvSpPr>
          <p:nvPr/>
        </p:nvSpPr>
        <p:spPr bwMode="auto">
          <a:xfrm>
            <a:off x="1403648" y="853474"/>
            <a:ext cx="2016224" cy="201623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7182" name="AutoShape 14" descr="data:image/jpeg;base64,/9j/4AAQSkZJRgABAQAAAQABAAD/2wCEAAkGBxQSEhUUEhQUFRQVFBQVFBQXFRQUFhQUFRQXFxQXFBcYHCggGBolHBUUITEiJSkrLi4uFx8zODMsNygtLisBCgoKDg0OGxAQGiwkHCY0LCwsLCwsLCwsLCwsLCwsLCwsLCwsLCwsLCwsLCwsLCwsLCwsLCwsLCwsLCwsLCwsLP/AABEIASgAqgMBIgACEQEDEQH/xAAbAAACAwEBAQAAAAAAAAAAAAADBAIFBgEAB//EAD8QAAIBAgQDBgMECQQBBQAAAAECEQADBBIhMQVBUQYiYXGBkRMyoUKxwdEjM1JicoLh8PEHFEOSFhUkU2Oy/8QAGQEAAwEBAQAAAAAAAAAAAAAAAgMEAQAF/8QALBEAAgICAgECBQIHAAAAAAAAAAECEQMhEjEEQVETIjJhcZHRBRQjM4Gx8P/aAAwDAQACEQMRAD8AxirUwtSVamFqKyaiAWpBakFqYWus2iGWuhaPZsMxhQTT/wD6OykB2RSeU5yPMLtWMJRKrLXstXVvhSTqzN5ALr6zTC8NtZZysT4tp47ATWpN9BcDPZa9lrSphrc/q19p+80ZLSgyLdv/AKg1vCXsbxXuZd7LKAWUgMJUkEBh1Wdx4ioZa3/HzogbvArIBAMAAfKOW/KqIWE520I8iPxpeLlNNpB5MSi6szpWuZa0l3BWW/4yv8LsPQTNKPgLf749QfwFFUvYDgyly1wrVkeHidLij+IEemk0s+Gbz8ta5MF42hQrXstFK1EitsCgbUM0YioFa5MxgxXqkVoRFbZlDgWpBakFqar/AJ6UIyiWHwzOYUT9APMnamEtqo5MZA129BQ1xXdIURlg9Z1gs3jqKjZ1PjyA3nwA50yEPVh1RYW7pIgmQNY5DXp50VF16nnTWBsEh0YIHJBAYd4MoMCZhZk6mfKouy5zlAYQokyZgbyIk/SjUk3SC4tKwKNFNWxpUUSdhTNwqkDQ6DaYMjxG451jlRqjYAt02qYH+a8y/s8+VdTaDWOaRqhZYcYfSzsdCAf5RpVUyk9QKexzS1sRoFJHiCOvpSzPFL8WdRr7jPIhcrFisdancTQHMMonSRIJaNR6Tp1rpLbzFJXGjr/fjVDbYlUjt1dJIgcjG/rVbeI3mD60zPKZnlNJ4lIidRvQOjdsXfFsOhHQ6iuLeU8wrSBlM6zzB29CedL4kVVYhiSaTWwnFVsvitRK1W8Hx89xj/CSdvCrcrW9CHGhdlqOWjMtRiuTAoZAoeNEW28vxE0yFrty3KkdQRQx7GorcC+hPURHWf8AE1ZcNuFXDgSVPlry+tU+DiImWzhVHLXSZ89PWrJFyk7/ANRVH2Cv1LdMYwPcMeIABLRBY/vcp6AV20D0gedK4c8xqacsrRKFIxysOkg1POTudJnrtoD9aA79KnaeOokROvP7/Kta0YnsOD4dd9vapWyJPSlkn3HvTeHt8z028KRJLofFvsbxwOS28SCQv0JH3UiSJ19asuP2stvDjkXHPSMrGI9qqro5cp+lB4tcX+WHnbsFcu7gwaXd55+lGcR0oNx53gnrz0qknFmuwdo6UtfIO3d011kE9ddqNepG+YoZRs63YniDG4LAchp/iqe8DVnin38t6q7jwAPHfwjakJbGOgHxIBrVYYE20Zt2RW9xvWQuNqa2GAtkWkB3CCil0BI8RXIozLUIoBdDSipqK6q0QLQWNozdz9HcdQNM336irKxfkRpqdzv70rxqzF0Hkyj3Gn5Uay0ACrIfNsCWkXGFXQDwkxTKgaUjw5HcnIJA3aYRf4m5eW9XuH4csZ3LPqBC91QY5k6mun5MIdhY/Hnk6K0xOunrVhh8I7/JbdgeeUge5irGzCnuKi+IEk+ZNXltQzXATmylGEkn7Ex7mpZeemnxj0U/yLhTkyiwvBrk6qAY0llECrG3wdswDZcumgYsY6TEVFL+IPeXIo/YbPJHLNGinY86tsJjtQl5RbYkAEEFWnoamnnk3bGxxxSpBeP8MF+2ABlNtgynoYII8oNZrFdnbi/8lsHo2Ya8tYrb8WtB7TruxUxrz/Cspfa/aKZCl1WaArypWNfmEg+oHnWyyzxuoAxhGatlP/4/eInuGelwfiKrMZw+6hhrT6cwAw8dVmtbZxounKyNbbUCYyt1AIJHsaTxNj4YtQWUnEFGIJ1Vo0mjj5ORuv8AYLwRMRfkHx6bH2NJ4gnXQjzrXcXv991dVuAMYzCSADpB3FZ3HYVT8hKTrDd5fQ7j60cfNjJ01RuTwpRVp2ZzHPFVd00/xMMuhB85BB8iKryZp6p7RM1TPYOyXuIvVh7TrW5K1muzOHm8G/ZVm8jsPvrUstBMxgCKHFHYVHLQ2BQ0q1MCuqKmBSxqRUdobXdVv2Wj0b/FQ4ZhQ/efVQCQkwXy7yeSjnzNWfFLGe04G8SPNdaR4be+XpqvkpQiPeKOU2oaDxwTls0OD1ILQAs5VHdRQCPkWrAj9aBv8ZYG51Dcqp3xMHvHlAUauddT0AmpNjHIZpyZzOg1c6DVvKg+C8mo6XuMhm+Hub37F1bskCXKoP3mCz6b06OKJaYuHDzAZVDbARud9uVZfD3QpkjWN95qwwlhWUfNJnMSO6I+po4eCkns3J5rn6F7a47g25upnbUa+u1OWuJ4W4yobls5tAC6+mk77VjGEEc/TlRhcGRu6D8rCQDBBG0861+Gu+QuPkelH0DtLivg4S64+wmnWZAis7Y4xaaBcGRpEFtA20Ecpq47XAvgbo55Aw8SNaw2KcMoJEgqPqKCOFZL90a8jh+DYXBbkFmSAR+zJO/Xes6vEUxL3Mt22qreR1zsRmiZCmIk6fSs7icMrCCDG28CKAQAAq90CQFGg3o8fgu+U5foDLy49RRo+NYRy7uFJUmcy94a9SKzl5iM45fDfTocvShNeuW9UYj+EkUHEcbLAi6uaQVLDuvB0OsQann4MoO4uyuP8QjJcXorsWJAWNMqyCJBJA9qz+LTIdNuXh4GtA7qRKtI+ogRB8dKosXqD45jPk2n3U3DaYiceSNF2Pw/6N36tlHko/M1elaX4FhsmHtqd8oY+ba/iKcZaKT2xFC5FQijsKjFcgaGVFEUVxRRFFANSPBapMHZAdlLKkFoZpgZecAa+Aq/C1nONDLiBOzBT58j91HiXJ0zJtxVocwWGa45jWBmJ3kkgDzkmr3iQS7ds2rNtlhSNdTmbvMxPSBPr41n+G22GJVUfJ31zMD8gnMx13CwZ8qscLxy4ue8G/S3SVzRrlCwY0gDb2q61x0SpOzqQd+W2tSs4sg909R/kVX2bmaj2rBJ/AfjWcvQ1e4+p9dtaldbNoNiQNOZJqVvh9wCSpC6atCjU6atGmteXCEbXcOCGBBF5Gggzrlk0Pxca7kg+M30j6ZjMODbKHYrH0ivl9pMq5H3tlkM/uGPyq0udoMdmB/3HDLgkyrG7aBHKXIMN6x4dKu47XLt25dfCqXYMMmItkDSIALTsBrFSYMkVJu0Pywk4pULYhvakrwB5Vbvw1yJAzA81IafY1XYm0y6RB6c/UGrVki1ppkzhJPaKvER4jpFVWN85q4xCiDyIPeB+XwJjxqhxTHWlKTsJxVCyBoLD7MFvETrQ7Fn4txEGzkL5Sdfvpt7JWzmP2iI6c5n2pzslhc2IdgO4gZh4Fu6v0mgmvUbjyNaNcy9NuXlQyKYYUMipwmhdhUYorCoRWoBjarU1FcWiqKFsbWzqiqPtVbgW36EofIjMPqD71fgUlx/D5sPc6qA4/lMn6TRY3UjpxuNGXDkmRpIJnwI1p7hIa5IVASBvGijmzePj4VWYc6EczIB5ARqfaa3HZjBCFkEAwYO/XM/Vvu86dnzrFH7isOD4j30NcH7PBoLCempCjyHzN9PWtNg+Cqv2mPgItgTuBkgx5k0exaMiBp7VYWniPE715EsuSb+dl/CMF8qEH4YiahFJOkxmMb/ADGTTltIWaYUT9dNqC9sDT0pTSWzOV6BuhkRzqL2Z0MGiXWPKPETvUVYxQuKa0wkyuxfDLLHv2rbHqUWR/NE1W4rgtqCVL2z4NnHqtzMPuq+eTpOtV99ST6aV0Zyh0MpPTMLxjhpXUgEH7dsFY/iQkkehI8qxXE1ZTrBkSCNq+ocUeDrWN45hQwJGm5jr1PnVvjeXLlUhObx01aM5ec/CHSdvHWPLetN2Mw8WC5Gruf+qaD656yt8/o4nQEt9NPSvofC8L8KzbTmqLPmRJ+pNejmlrRFijTJsKGwo5FDYVOhjAMKHFGYUOK1AMbUUVagooqihHUSUVPICCDsRB8joa4ooq1gdHz3CnJdVWg5bgRgf4spmvo3DWKXCIkgmfT/ABWD7X4fLfY8mAfz6/UGtfgMbmUXGGhVCY3ZioAAnx/Gh8vajNHeNpuJtMFfMyT5+FMXMahIgFiNo1FZnBFn+Y6dOQ/Or/C2hAqGEm3SK5Yklcgr40/sj1P4ChHGMentTt3CDpStywBRzg0ZDgBfEt4e1QOJYjce1SZK58LSlcRtRoA2JuDWFPkSDS17HDdlZY5xI+nKnSBFI39jQOCQajEqeLXAwzLryn86zGI1YDqdateJAiWUwfDn51R4m8Pm8GnwKjUU3DFt2BkXEorKfFxSouivd1H7qnMw8oB96+iNWJ7C2M+Ie4f+O3p/FcMf/kN71uGFerkfSPMiu2AZaG1HYUJhSzmgDCoRRWodEhbQ0tFUVAUVaWNJqKKoqC0a2pJgVwxGU7eWO7audGKH1Ej7mqfZ7Em5btryUSek7L9Jq27WYA3cI4EEjK456qZP0n3rNdnzktGObsFPgAB7TmrMr5YFXoHhg1mv7Giv9oxam1aGa7z0JA9tzTa9p8QgEoSQQYyqAR5TNY9scQ3wrIJd5gLEu3Vm6eZq84b2Mu3BN/E5G/ZtqHA8MzGCfIUrHBQS6X5KMlzbt/oXr/6iwYuWSPGcv9KsMB2jtXyMphiPlO/jWL4t2DvLraxAu/8A1uuQkeBGk1V8N4Y9t1aXTKwLJvqOnStyqLjbkDjjJPSPrtm8pPKk+L8Xt2RLERsNdSegHOkcGx+HmE1847WXXvXdC0KIj11g1Pi/qPi9D5x4q1s0/EO3yqSLaKd9WJOvgq/nVW/bO+09zy/RtGoPvB19KouDdlr2I+QC2vUgsT7fiat8f2Ce2uZb5JAnVSBVtYY6YhLI92Bt9oGbu3QNdnAgT0I5edJY+7AeOat7x+VVty41tslzQ+4IPMGu8Qu/o531g+MgithhipppaOm5cGm7NV/p/how7Of+S4Y8kAX781aNqT7PYT4WFsoRBFtSw/ebvN9Sadatm7kyRLQFhQmFGahNWAsA4oVGahxRIWxpaKlCWipQDUGWo4vCi6jIxYK2hKMUb0IqS0Va4NGTweFxHDr6DO93C3REvqUfr5TA9ae4kouPA2Jrva/HYjNbs20/R5Je4BJyn7JJ+UaDlXLaG2yqdwltv+ygn6yPSk+U3qRZ461QscM2FW5ctWTcukRLMF06Lz/Os5iO03EMnxFYoPly2gO4f3hq0+dfSrWVhBpDG9lUumdieYJUx4kV2DyYL6439zM+CUvplR874f2q4izyLrt+6wlTX0fgl/8A3VlbpUqxlXU7h1+YDwpnhXY3D2+8yC43VyW95OtWTWbdrRFCgmYAgT/YFF5OXHOOkD4+PJB7dh7ShbB8AR9KwGKwsqznxM9BuT7Vu7d2cPe6iY9qzdlEIyuJVhBB2jpUanTi/QpVtMwuK7X4pj8DDZrVtdBCwxI3JMTJ39vVNsTxL/5LsCNWJVY8c2lfUMbwDDukfBtrpoVEfUazWeudlTIm4zKPlV2ZgANgATGlekvLwpdET8bI3bkZ7D4a7eQfFVWZdVuId50Ig79ZGlGw+FUMA4lZ1Bq/u2CgiPWqS8CzhV3O0dYJpKzPI9aRVHGox2arBcbFy58PKR0YbGB05VYtWJ4DxULdti7bZQdEuASrhhCz01ratTOLXZJlq9A2oTURqG1aTsC9DiiPQ5ooi2MLRVNBFFU0IwOlFWgIaKprGMTFuNY5Mi2mlH1KXMilW6qXMwfAxy35VHGsR+puTqVKN4ldVPsTVrxa2ChLz8Pa4B0nRh0I6+NZTH22dD/twxw9gFy7mSzTGVDAzQCZ6RuaW4OborhNQiaDB47ar3B4zTf0NfOMHjoq/wCH8R6mosmKWNlMZxkjaDGGNfTpVfdvSZNV64yYE1Scf7VJhv0bA5oDDTlyjw3oYxnlfGKs24wVtm9waZrLAcz+BrJ4hspHUGs+n+oa5MoDA6wfTQeHnVThe15L98DXQaVQ/DytLXQmOfGnV9n1CxiNBrNAv3QDvVTaxkKPISOh50jjOKAbb1K4SbpD7SVh+L4wAEVQ8Lc/GzTBQM3kdh99LY7GFjrVp2Q4Z8UXLhMLISIknSTB9avxYnGDsRPKrLvh0EgAZsp1gmFPzasOcxp5VbNUMLhltIEQQo9SSdyTzJrrGmxVaRFknydkHoTURjQmNEJYJqGTU3oRo0LYytFU0BTRFNCGHU0VTQAaIpoQ0MA167bDKyHZlK+4ioKaIGrg0fLVtwY5qSp9DFWmEJ25b1DtHhvhYp40W5Fxf5vm+oNdw7R50ObooxMvsPeAFLcc4FbxqrnJV1BCOu4B1ysOYnX1qluYrEsxNq2Gtpq/eAkjpNLXuNY9tLdv4axtbyM3qSSanxePkjLlCST/ACNnkhKNSi3/AIKXH9l79lyoGdTtciB69DVxwzs5atFbjFnYQROig+VAu9pOJ21KN8SCPt2lY+hy0phuKYpT3w7A65WCj74NenNZ5R+pfuRwWKMvpZqnxOhBNU+MfpS5xF1oc2yqEwe8p19NaKmu/pUcMXw3ZU8ikgHwuZNfQey1jJhk/el/+x0+kVhvhF2VANWYKPUxX0xECqFGygAeQEU6T0TT7PE0NjUmNCY0KFsixoTGpk0JjWi2QaoVJjQ5okAwqmiKaApoqmsaNQdTRAaApogNYMQdTUwaApqYahoJMpO2mBNy0LqiWsySOZtn548oB96zGGxAaPGvooNfL+0jf7XGOigC2crqvQONQPCZo1D4ka9Q45OL+xpMIIUxzmqDiWGuqS9tSRzC7+Y61YcJx6uu+1X+Fx1tRqATUCnLDPas9Djzjpnzv/yW4BGc77Rz96Jh7dy4c7ho6nSfIGvoNy5hnOZrVrN1KLmnrmikcTcsTooHiDVL8uPUYUJWGd3KVlGScsHalm+gpvFYhRMHTlSHDrRxN5bSGJks3JVG5HU0zEnIDI1E0HY7BfEuG83y29E8XO59B99bFjS2DwqWra20EKo06nqT1JohNc3ZK2dZqExrpNDZq4Fs4xoTGpMaGxohbZFqjXGNRmtQDZNTRAaApoitXGoODRFagA1MGhDTDhqmDS4aiBqwKw4avmv+pNmcQH/cQH2NfRQ1YftYvxXuew/lFHjlxlZvHkqMTYvsNiacXGPyf3qvKkGKlVsopioyklRZf7u6R+sFSN5o1efWq1U1pjJQOCGKTfqEa4TuZrT9gLX/ALhm5C0wHqy/lWYVZIHWtl2TXJdC9bbD7j+dKyOlQVXs2TGoFqiWqJap0geR0tQ2NeJqDGtBbPMaGxrzGhk0QDOMajmrjGozWoBklNEBpcNRA1ccg4NTDUANU1NYEmHDVMGlhcB218ByPIE0C/cuZ4GUIIzQQZOvd69DSnNIfHG2M4rEwCFOsb9P61lcYK0V0CKosXb3qeGVyey/4SgqRkOL4eGkc6VtrV7xGxmHlVMq162OdxPPyQqQe0lTuLXLKzTCLJoW6NSsnw7D8/arrAXylxHA2Oo8DofpSNowIpuyKmnLdlEI+hs0uhgCDIO39a8Wqq4Q0MByMyPITNP27oeMhzTsRqp1gwRQxmmJy4nFhC1DLV65IMHQ+NDLUwns6zVAmuM1QY1oDOMa5NRY1Ca0GySmiBqAGqQatOTC3L2UEnl/YpHGXc6r8x7y5lEjXWB5bUXGAlCBI2233pO4o/SL3hIVh5r830mlzdMoxL5bLjEuAdG01AGksYGp6eXjS/xQgJbTwjc8gOlQt3o7wVVzBSXYy7SBPd9KnctK6tmnKBmImGOXpUrq9or7VoZIMA9dfeq3iC1YYa8rWhlju92ByX7NJ4q2TSV8siq7RnsUKp3twavsbaIBqoY16WJ6I8q2RtrTNoChpRFNFJgRDLvVjhUmk8NaJq0wqRU2RopghqzMiPL30r2Hwhw5KqxOoYahW2EjodRXUxqWWUtOswAJPnqabvt8QwoUiRIOjDmY96D6Y37mTacjR2MVavDK+XPlzEcwp+0DVLjbHw3KnXmD1U7Gqx8Vkdts6qArbhVY6r9PpTLYr4kkgggxHKIER4TNPjO2kR5oUuR4tUSaiWqJamktnmaozUWao5q2gbOhqmrUuGqYNcYpE7zaeopS4SpDsYAJWNPlI0M0xc1iOu/TxpZ2AJMEiMpJ5zzE/wB60nJ9Rbg+gBh2ZCQO/cElQRIynYjqef8AirS1dkgSC8d48lmqu4zLqAMyhgNJ7vgOo/GmUY6IkAkzdPIH7QH9+VLnG1Y6Dp0WTX0tQFSQTDNMggcl6Eb06bQZQR5g9RVT8ciYGa2NDGskdaYweKOcSwA3P2VAjmBtSJRTjrsdGcoyt9C3E8LoazowB1itjcx9q6I1DHYda7gsGNhWxySx6Ybgp7TMWuHYHUV1rBkaVs8fwkDUVQ31ytNNWbkC8XEYwWGhaYy5RU7V5QNSBpP0qqxV03gfhnYjMp7uh+1mnYdIoFBylsKc1GOtjtwKSc4BjKSY1EGRB3j8JpkX5+YSxBy3FHdCwNT4z7UnhVPdRZLINQYhl/s1DHzGRRK3NMhBHw9JZjzEb+NElevQQtHsHcZjLxDk94EaqshYJ5TOvpTtlhBgkxGp8Z8KSNpCuQmCVAtCCT3YgiN9BrPWnMMV+ExGh+IqkeAXu/SKOCuSYvL/AG2jpaoFqiTUS1UnmnSaHmrhauUSRh4NUw1Lg1NWrjEyd5tJmIIP12oJaYk6nRV6DqaKULAgbkGlQcsLOZjt4dRNKyR9S3xp/LR5twN3BOU+HTpyryN8MSo7rEZhOoEaKPCvKfZdZ3hq8Vjn3z7MOUeEUnXRQ4lhbAKqgPcHzGeY5aUF/le4CNRC+mmtV6XMoIXRm0IOo8l/rTNu+HKIQVgT0EgEnTpQODW10GpJ6Z3D21W5mAMpBMHugtI267+GtXXCMUwZVYgKTEb939oHlVZh7c27jRqxAEEaj+5p5VXM2/dtRP8ATrSskrHY1XQzd4i5uBSvdz5cwVgIk97vco1qgxgbOdyBJPTL1NWyx3VzHvWvEgEa+9Lva+XUrmBVpIBGggEeMiijNcrSAcJdNlLhMOwZp1Do0LJ1HKSadsWlJWRAbRvBus/nQTiURQzN30IACmdWmJHMQDpS7G6c6KMluNH206nmdKppy+wrUS5XHfDHw4X4gnJzZ1GoE8qVW2xYk/rGAzx3sqg/KpP19qDgViYOsQ1w/MQB9FqaXRctyFYAGZ2zR08D1pb0qRqt7YVcQwliB3CVSOY0DHy5epo+FvdxlHy5g3lGgj6/Sl7LAZjmBWAYPLr7VyxjAXuIECgKCI56jXy1rcSbkqBzNLGxgtUSagWqJaqzybJFqHmrjNUM9ajjqtUwa9Xq4GgtptdPHwqF62YkGG173nvXq9ScupIt8b6aBWAGIU6ACWgbnmKjcOmYgnXuDpHPwr1epU1UinHJuOwbWiQzEFoOwAkeHl5UcJ8okEmBHTrpXq9Qy6DDPZX5SGGskKdNoBg+1TuKRJ+IYZdJAJHLUBtNq9XqUm6DaSIK40PxW0AEBD3o/mrkKe7kuvrOvcAkgaRrG3OvV6ucmv8Av2Ogk3VEGwzjVLa2jJkkAnTqT5H3qr7zrK9/VdJOs7lidABFer1Nwz5Rcn6HZIqL0WL4OYuHvDKAFEhV65ti33UQpHfB0IgienICvV6hbboyLFMZiJPwlQEZBDKdvEnw51Z4PAi1hs0ks8b9CdD4aLXK9VCXGkibK7i2xbNUZrtep55lA2NQr1erTqP/2Q=="/>
          <p:cNvSpPr>
            <a:spLocks noChangeAspect="1" noChangeArrowheads="1"/>
          </p:cNvSpPr>
          <p:nvPr/>
        </p:nvSpPr>
        <p:spPr bwMode="auto">
          <a:xfrm>
            <a:off x="1691680" y="2708920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7184" name="AutoShape 16" descr="data:image/jpeg;base64,/9j/4AAQSkZJRgABAQAAAQABAAD/2wCEAAkGBxQQEhUUEhQUFRQUFBUUFRQUFBUUFBQUFBUXFxQUFRUYHCggGBolGxQUITEhJSkrLi4uFx8zODMsNygtLisBCgoKDg0OGxAQGi4kICQwLC8tMiwsLCwsLDQsLCwsLCwsLCwsLCwsLCwsLCwsLCwsLCwsLCwsLCwsLCwsLCwsLP/AABEIAQMAwgMBIgACEQEDEQH/xAAbAAABBQEBAAAAAAAAAAAAAAACAAEDBAUGB//EAD0QAAEDAgMFBQQIBgMBAQAAAAEAAhEDIQQSMQVBUWFxBiKBkaETMrHBQlJicrLR4fAHFCMkM4IVkqLxNP/EABkBAAIDAQAAAAAAAAAAAAAAAAABAgMEBf/EACcRAAIBBAIBBAIDAQAAAAAAAAABAgMRITESQQQTIlFxFIEyYbFS/9oADAMBAAIRAxEAPwDkwhIujCHeqi8laEQCYIgmATQpQEDVKE0ISeE4UlGg55hoJPACUXBIjhKFpU9lO+mQ2N2ptqDwUlPCsG6fvEnyiAoOoifBmYAjFF31T5Farg4DK3ujUxAPwUL26T6/qoOr/RL00URRdE5TExodeHVIUncD5FXxTlNkhHqsOCKtTCva1rnNIa6cpIiY1hRrewpL6Lm/Sa7MJvIiYvbe7yUD8I1+7Kd5ZHqw/KERq32OVPVjJo++3qPiuffqF09fCOpvE3E2I06HgVzL/eCne5C1jZ2b/id98fgP5okOz/8AEfvn8ITqSEx0kgkUyI6YppSCYCSRJIAygg3owh3qBIlCMIQiCYg2qVoUdNsmAtnD4YMBkS6L8uX6qMpKI1G4WF2XADqswTZoIBPJzt370WnSqDI4U2hkHMGidNOpjnKzZ4m3P4K00kNJAuT72kAjTnP5qiTbeS5Wtgjc+df31KuUsKcgdOps3eY94qpG8SRz5qafh6Tp0SedAsbLWLe0gkXcZFupOawHLcs5xsNPKPVTwE2XkklYbdyNrRH756pi3gnsnLo0/XzQ0CZY2ZUipl+s0iNxgj5Eo8OyOMjjxCphxBzDUGfz8wtrE08jgfrNB+R+R8VBNqRY0nH6Gdhw8EcRB/RecY6gadVzD9FxHlvXpdF07/D8lw3ayjlxTvtBrvNsH1BV9N5KpLAsD/i/3d+FqcJsH/i/3d+FidXopY8oUk6ZESdJJMBJ00JIEZiAao0A1UGTJgjCAIwmBpbEolz3ED3WOdPCInpaVoFkTB6lZ2y8SWCoAYD2gG2oBza7rgK+GnLPTr5eSpnsmngWJcCGwAIEdTN3FH7aWhpkgTl11MaeQULtETP0sq3gayXG15AkCQALAA7uAv8Aqnc4TpHLXzlBSdl08/yT02ue6GgnjG7mTuQrJDy3YtCNJ+She0D93V2js6/ed4N4/eNvKVoU8E1sAAS5tibmfHodFW6y6LY0b7djnhSJNg49ASrNLZ1Rxsw+JaPQlaNV0rRwGJDdbS2CeBbbNysVV+Q3pGiXiKCve5lf8PUa0kt0HFv5rVxuFzU6YAJc1o5zIE/AaLL/AOEfm9pSqPLsxOZhDrHQEaj0K3tlOfUa5mIpnT3oyh9oPQqPJ3I2VjIpCDBBBGoIiOu8Ll+3mHh9J/EOafCCPxFdc3HVKMtrj21IGBWAl7It/UbviLkX3qh2/wAAP5YPYZa1zXDfZ0t14XC0U6l2UzhZHFYT/H/u78LE6HDf4/8AZ3wYiW1GVjhKU0pJkRJJJJgOkkkgDNQhGgaqyRMEQQhGEwJaD8plaoq7gbbvC09VkNVmg+FCa7JRfRoOjclSQMPqFtUsG1neYSe6w31BLQXieMl190KicuJZCHIjoYQavJ5MGv8Asdy2aLWw5gAAyte0AQLQTbed0ngshjDmgXvIveNZPhvV+i4ZcxqMGUEXk+TW3dqeAus3umzY1CES+5wbpxkmbAbtVBUxwOUNkkEkRpe+pCy61XNBLgTodYsdROg0W/sjDtp5n/06gaJkv0OWXEDfdXRofJl9S2jGrYt02y8bCef0vkovbOcY9o4Ai8zrwgK0MCfZvqktaJGUE3Mkzbl8is90C415KajFaQOcntlets8tMh7mzezjv5HRaGwNo1KNduaoXMc4Me1wBsfdIPVQsr5rEzGn6ocQyCCI5/IynxTxYXJrs29sVKmGrufTGejV75pkxfR+U7jN/FTY6ozFYSoxjSw+zdlY7XutkQerQtHadBtWkx0yQA5p11F7xp+SyqViCNOHDoqoRi/sm5NfR53h/cHV3waiU2Ioezc9n1ajwOkiPRQrcjK9iSSTKQh0kydAhJJkkwKCFqJA1VkyYIpUadMRK1yka9QImoA2dnkF08PidJ8ifBbtOrDcxiDaOgFz5nyXN7KdJcJuQCOcT8iT4FXMRV3cNevFc+pFuq0boOKoplmriJEDT1MaSmwlTvAn3ZE9OirFyVN140WhJJYMzk27s08a4ZoA0mTpJ5NFgFI3EMFLI0d5zwS4/RaAQAD48Nyo0jn1gbyeJudVOylIaJGW0ugm7j3WgC7nRoBxRoEuRYrEvGogANEakiLxrvOsKWjs5zrfGSfBovC29l7MgCQWg2i2fxIs3oL89y2mYYMswRe8DUrLOv8A8ouUEv5HM0Nhne1x6lrB4RmPopnbEziMrB1c8/CJXStMG/EeaIU5MjUb+ip9Wo+x3iujksP2efRfmblMAgAVqrRfeA4OA6c1a/liz3mubzPfb5tkjqQAukBtxM8E7I4JxqTj2JyT2jybtJRy1ifrAOHiI18FlFdn/ETAtY6nUaID8wI3SCCY4TPxXGFdSjLlBMzzWRkkklaViSSSQIdJMkgDPQtRoQoMmg0gmRAJgOESEIgEAHTeWkEai60KFbMSeJk+KzYVrAEZoM3HrwKrqLHL4Jwy+NzRjSNSnynoZ/clXsJhmuEw7uibOOmisuoNyjutNyLidwIN+pWP8hLNjTHxm3xvky21OAj1XR9kCx5MgZqd2zwdqY4214Fc5iQGuINhI0tuVzs7Xy1m8HS0niCPzCsqLlTv+yuD4z4/o9BpOiOuvVTOqxcmI8AAs81oiLvI93cPtOO4fFWsJhi4y45jx0A6Dd8VgT6L5xSyxVMVNg2eZsPW/oon13jh4BSbTxVPDkBzhJ3C/mqv/P0LgvbPAo4yYRasmkTNrOI/QI213cvEKfAVqVf3XNnkbFT0aTQbp8GRlUisNHL9ux7TC5iIdTqNPEEOlpg9S1eclev9pcM19GrTBbmcw5RIkuFwB4heRQul4r9tmZqlnlAJIiEy1FIySRTIAdJMkmIoygBRJmhVsmgwiTJ0DHRAoE4TESJpTJFAG9sbaAAIdmiLxv8AgtKpi6Ztm+qYIdqM06C1iFy+ErZTPgei2HY5tJgIwxxDjOZzqjmtYGizWtbc23lY6njw/s1Uq0+Sta4GOqDNI4C+mg1v0VvY+Fe6uwR3rOjc1jYJe/qQABvkqbs9jMPi9GPoPaRmDHB0ybOzPBO7kV2uD2fToiKbYky43LnHi5xuSqalZKPBIt9K0uc9sVFgZzJuSdXHiVS21tj2bSA7KIu7f0HDqruIplYW0Ozxrnvudl3gGJ5SscXk0wjB5kc43E1cS7+3Zmg3e4mBzLnWnkLosT2dxOWS6k48L+hLVc2vicVhoZh6VKnSAjOM1RzeeWBHk5co7auLqPyuxD9TBa4AeQ+ELVGDkrpocqqi7WLezTXpVJYS0tIzNM2vy1XoNbaFQ0S4G8Hzjesbss11amTVH9RrsjnRGYC7XeIK6f8Al4ovAEkNJAG8tEwqZtuVmOTppJnAihing1i172DvFxdlsN7ROYiOSzMWRndGklalDbWMrT7Isy6FkNIg275dy6cliEro+PF5bMHlSjZJIfMlmTJLUYh0ySSYCSSSTEUYTNTpgqyxBp0KdABJJkgUAGnaEmqQJiHY1dv2DxFNtLE+0ZnysY7LYlzQXSBPOPRcSFqdnseaFdjhEE5HB3ulriJzWNtDpuUKkbxZKH8kXtl5alZgFN1Fj6gbZuZ8AwC90A3cTyAC7vGVMum5Zxd7MGo5haIJ7jm1GAcQQ0EDkoKO121Ib9cFzLRLREmPH4rizydlpzafSNMYydVKzFgWWLVdAKoVNoFpVSkyf48Wjoq7mv8AehVqOzaTTmAE8Tr4BYrdpjir9DGyE+RL0Wlhmw1wFgFfpU4GbSPhvWLhMUC4ZjDRMngAodtdusJS7jagc7SBf4K2N3ox1YSukaGJ2VTbWbUygnVro3EfHULy7H0PZ1Hs+q9zfIkLtcB2sZiTkYdAT0iPmVx22KuevUcN73fFbvEvyaKPJi1BOTKaSSS6BgHSTJIASSZJAikmCSQVZYFKeUMpwmAUpwEIUrAmINoRShTqQgpRSgCeUgNrZPaWthm5Ww5u4OvHRVau2Kj8VRxFR039mRoGDQtHKHSs9TUqXtGVGb8udv3maekrJWoxScl+zd41Z8uLO7rELB2gzWFPgMfnpNO+BPkq+IfK49rSsdu3twUWNK2MBTJubBVadLxT4qpUMMpkNJtOoapt3wQWDoGMa4FhEg2II+S47bX8PXTnwwLpIOQi45h3Ac1ZdhcXRaf7sCfpikC6+7vOt4LGxGDe9wJxkuH0n55HR2YlX0fY8S/0pq03NZR19PZgwGCEtAqkZnmAHOc42BO8CbLj3FXq1F9OlJre1bUdfukd4RckuJOnoqJXQ8ZYcvk5flt3UfgZJMktRiHSQp0AOkhToEUkySSr7LB04CZOFIRIwKRRsRymhBJ0Mp5TEEE6CUUpDHWl2fpZqw5NJPw+azJXTdlcNDH1DvOUdBr6n0WfypcaTNXiR5VUPtbD+zGamI4gaWWM/aIi5XQ7SFiuO2iyHW0OoXJpJS2dubcdHQYXGBzbELWwYBdO8evNefN5Ejor2E2jVpmQ6Y4qcvHfTIxrLs9Br7PFUQdFgYjsXSLzlrPaPqggx0lZVXtLiHDuhvmFR/5ysNWmeRBTp0asdFc6tN7Zv9pcKyiyjTpyWjOZJkk93U8VhSjrY99YNz7pjxj8lFK6lCLjBJ7OR5E1Ko2tDkoU8plcjOxJSmSlMQ6SaUkxFMJiiCZyr7LOhkQQogUxErEajYjlMQSdMnCAHCdMFPhMK+q4NY0ucdw+J4DmhtJXY0r6FhMMar2sbq4x+p5L0ClhRSphjdGgD8z4mSm7P9nRQaXO7z47ztzR9Ufu6mxlRcfy63qOy0jreHS4/ZjbVMNPRcbi35ifJdXter3XLjXulV0EbqhQrgg8lXYHOcAN5hWsS9Wtj0RJdwFuq6EXgwTWSV9MN7o3CPzKhp6Hqpqup8VBT0PVaGc698linopJUVPRSKwqHlKUKUoEOSmlMUkwEkkkmIqtSemYU71X2T6BTgoU4TETMKOVExGEwDCkY0kwLk6AalWNkbPdiKopt33J4NGpXo+ydlUsLZrdRdxu8jm7cPTkqK1dU8dl1Oi556Of7P8AYp1WHV3ZGnRjYL3dToz1PILrhs1uHaG0GMaCbye8Yi7na/8A1Dh8YKZgHuEm5OjogCP36JCvmEiYG91iSufUrSns0wo2YO0do5W5Yy8efNYdapmuptpONZxYRBAzNN4J4E8+HIrIxeI9k2Drw32WeWTpUElHBX2u7ulccX6rexuIL2nxWFhqU+ZWiirJ3FVd2QCnJXU9k9iHFZ2B2QtbIMSC8mwPKAZhY5pAAru+wLRSYXO++7x09AFa6nwZ5x9rOM2ts6rhnllZha6JE6OH1mnRw5hZzNPFez9pcE3FYd1OASb0idWPiQeQNweRXjPs4kGxBII4Eblpp1OZznFpErDZHmUbBZEtJQPmSzJkkwEXJpTlMgQpTppSQBVYiegYUTyoPZJaBToU8qRElYUYUbCjBQM7j+HWHvUefstH4j8l2OMphzb6GQehtPwPgue7A0suGn67yZ6Q3810tVtiORXKru82zoU1aKOexFdo94iD3Tbf9bwUTMf3oc6HN95xnK0bsrdLoMQ2C6LlpcJOkHl4KnVAneYN+Ym7Dzg71SlfBq07mq95qBpaYObMCdHcys/bWBFWS0g1Gi4Gh4x++XBDRrGxb7zyGgSYY0a8txVj+ZvIEx3Q4eR+JUbWZNSdrrRzBof03cpWHQqgC67raTqZZmtckO/Mc9bLGw2wKDxILjabu8rBXwdldhJ3eDEoO9rUYwaOcAehN16nsyi3DtObe700H75Lz2rgPZODmkWItwuu1Zj3YlrJA7phzTvNovuuRpzRNrorfwa1WuTlA3OsOQaR5WiOfNeZdp6GTEVLQHn2gH3xJ9ZXotSsBliTlBceM6R1gOHgFxXblgL2PE3aWmfsmfPvqfjy99jPWj7DnGaIkDES6Zzh5SlMmTEPKSGUpQA6dDKSYipTKKqVHSR1VW9k1oCU6YBOFIRIxG1WcLsutU9yjVf9ym93wC1MN2Pxr9MNV/2Ap/jIUboZ6B2Uo5cLQtYsnxJn5rVrAm/mg2ThTSoUqbhDmU2tcLGHACRI5hWi1cuau2b4y0cptZ5DjYEaDm4Xg+Dgs2oNRqJh0ayRu9PJdZtnZ2egSIBkOneYkETu1C5Kpvie7vNi4md370VbjY0QmpAsBHeESRAk2de/R1oVihUaRAH+Np7v2jpc9YTUacEk7hcHfm+B5/sR1WCzeN4Oo4gEbksMnZxGxtMNhoBs0TMG7j6qjU2e9r3OYJEOESLCLx5q8Q475mHd7SQOXXdwUpDzMBp942mwcI1hJXWmDa7M7D7LOtScocTBIJJEToNIgwujqvaGy0SZy5BBJNwfC8+Cy2lwF7yAe6CTYQbuAVoMyU7QD3TlnM8g2BJKd75YrJK0UWcPVtlcZc4nMZi8e9yFoWJ25b/Sp/ZdvEHvTv3+6FuUKIYwONzw0Jp5jp0zG+/yWdtvZ9XEYd5pU3VD7RohveLWtB7wG8mRYTqrKN/UuVVmlTZwbUkdWi5hyvaWuGrXAtcOoN0C65yhSlKZIpiElKElKUCHlJNKZMCrSR1DdR0UVTVVvZNaPTew+Gwww9N1XDUapMkuewOd7xH0pC9F2YcPH9FlNn2WsawjwAXm3ZQ/2tLofxFb1N8LK5tNlzoxkjrdo+3iaLmfdcL+DiY9Fx+0+0FeiYqF4dwDQ3yIEEcxK16G1H6O7w9fPerk06wyuDXA/RcAfQpOdxRpuG0cns/tO2YrS2TZxMi/1ju6rp6Tw4SDIIsRvWZtHslTfekcp+q6S3wdqPVc9Uw+KwJGUkNB9x3epO5A7vAjoqnEuU0zrcRTzU3NM6SIi0dVzr9lvInISATEEbt/NVdqdsQ1gaWPYSO/3XOAPJwFxqucd21ZT9z2gnWBUM+Ysoqk3ktVRRusG5/NBsB0+8XGIGg0Pr5BRjEtvMOEOcdN9gIlcq/tS0k5adUzwYfG5Q0Nu1RHssK+3EBvql+PImvIijsadKwIMQNImAYtB4KWnTjL3xAMElsA7hJm2i5BuPx77ikG/ef+QU7cHtGtq9jJP0WknxLkvx32w/JXSOmxhyQXVdAZiBmnfabaLOxvanB06YaJc4fUhxJHPTzKr4f+HuJrmaz6r54zl9LLotmfwxazVt+ZHxuVfGhH7KJeR+ji6/aPFYuG0wadPTMYLiDuFo3c16PsbGVKVJgaTAaLOA1i9t11p4Lsg2np7Np4wXnzMK2/ZVFn+StHKWNHkQT6q3030rFLqxe3co1cfTrDLiKLXjmA4eAdp5rJxXYrA4g/0XOpPP0Wukf9H38iFuPrYGn9s8D7R4/9HKoT2moU7UqMeDaY9JT12VtX1FnD7T/hviacmkWVRwByP8nW/wDS5XaGzK2HMVqT6fNzSAejtD4FerYjtfVPusY3rLj8fksnGber1AQ6pY6gBoHoFJVWhqlLs8yKaUVQ3PUoJWgpY8pIU6YFaiiqG6jooqmqh2TWj0jsuf7al90/iK3GOXP9mj/bUvu/MrbY5YZbZsjouMcpWuVVjlKCojNLD7Qc3W49fNaWHxLKljBmxafy3rnQ5EHJkJQTNDaPZSlUvT/pu4AZmf8AU6eB8FijshVJgil1JkH/AMytF+2alJhiHaAZpMLOq9oq7vpBv3Wj5ypYIKM1i5bodi/rPYOTac+pIV1vZvD0/fqHxcxg+E+q5yrtCo/3qjz/ALGPJQZkYHwk9s68fyFLcx3XNUnzkIj2koU7U6Z8GtYPRcdmSzKXqNaF6Ee22dPW7Wv+jTaOpLvhCoVu0dd30w37rQPXVYxcmLkOcn2TVKC6LdfH1H+8956uPwVUuQFyAvUfsnoMuUbnIXPUbnoAJzlE9yFzlDVdY9CmI41z0BqKGUpW4wsP2idRZkkCFRT1NUklEl0ehdm//wA9L7vzK2aadJYpbZsjonYpWpJKJINOkkgCttH3D1Cy0kk0Ak6SSAHTJ0kACSgJSSQAJKEpJIAAqNySSYAFQYg909D8EySEI4YpkklvMAkkkkET/9k="/>
          <p:cNvSpPr>
            <a:spLocks noChangeAspect="1" noChangeArrowheads="1"/>
          </p:cNvSpPr>
          <p:nvPr/>
        </p:nvSpPr>
        <p:spPr bwMode="auto">
          <a:xfrm>
            <a:off x="1619672" y="2852936"/>
            <a:ext cx="1944216" cy="194422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7189" name="Picture 21" descr="scan_0001"/>
          <p:cNvPicPr>
            <a:picLocks noChangeAspect="1" noChangeArrowheads="1"/>
          </p:cNvPicPr>
          <p:nvPr/>
        </p:nvPicPr>
        <p:blipFill>
          <a:blip r:embed="rId2" cstate="print"/>
          <a:srcRect t="12137" r="14178"/>
          <a:stretch>
            <a:fillRect/>
          </a:stretch>
        </p:blipFill>
        <p:spPr bwMode="auto">
          <a:xfrm>
            <a:off x="307975" y="1932857"/>
            <a:ext cx="3399930" cy="49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799" y="0"/>
            <a:ext cx="1524000" cy="1932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1"/>
            <a:ext cx="9144000" cy="4005064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NAIME EKHNATON JE IMAO JOŠ JEDNU ŽENU   </a:t>
            </a:r>
          </a:p>
          <a:p>
            <a:r>
              <a:rPr lang="hr-HR" dirty="0" smtClean="0"/>
              <a:t>SA DRUGOM ŽENOM JE IMAO SINA TUTANKH-ATON (TO ZNAČI = ŽIVIĆA SLIKA ATONA)            </a:t>
            </a:r>
          </a:p>
          <a:p>
            <a:r>
              <a:rPr lang="hr-HR" dirty="0" smtClean="0"/>
              <a:t>NAKON NEKOG VREMENA EKHNATONA SU POGUBILI, A NASLIJEDILA GA JE NEFERTITI                                                                  </a:t>
            </a:r>
          </a:p>
          <a:p>
            <a:r>
              <a:rPr lang="hr-HR" dirty="0"/>
              <a:t> </a:t>
            </a:r>
            <a:r>
              <a:rPr lang="hr-HR" dirty="0" smtClean="0"/>
              <a:t>NEFERTITI, TADA NAJMOĆNIJA ŽENA NA SVIJETU,OŽENILA JE SVOG POLUSINA SA SVOJOM  KĆERI  ANKESENPATON</a:t>
            </a: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31" y="3808378"/>
            <a:ext cx="3829050" cy="2872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2365">
            <a:off x="4709706" y="3526493"/>
            <a:ext cx="4395872" cy="309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 rot="10800000" flipV="1">
            <a:off x="0" y="0"/>
            <a:ext cx="9144000" cy="3501008"/>
          </a:xfrm>
        </p:spPr>
        <p:txBody>
          <a:bodyPr>
            <a:normAutofit fontScale="77500" lnSpcReduction="20000"/>
          </a:bodyPr>
          <a:lstStyle/>
          <a:p>
            <a:r>
              <a:rPr lang="hr-HR" dirty="0" smtClean="0"/>
              <a:t> NEFERTITI JE POKUŠALA TUTANKHATONA    NAUČITI OSNOVE NOVE RELIGIJE, ALI JE NEFERTITI  NESTALA S POVIJESNE SCENE                                </a:t>
            </a:r>
          </a:p>
          <a:p>
            <a:r>
              <a:rPr lang="hr-HR" dirty="0"/>
              <a:t> </a:t>
            </a:r>
            <a:r>
              <a:rPr lang="hr-HR" dirty="0" smtClean="0"/>
              <a:t>NASLJEDIO JE PRIJESTOLJE SA SAMO 10 GODINA                                                                 </a:t>
            </a:r>
          </a:p>
          <a:p>
            <a:r>
              <a:rPr lang="hr-HR" dirty="0"/>
              <a:t> </a:t>
            </a:r>
            <a:r>
              <a:rPr lang="hr-HR" dirty="0" smtClean="0"/>
              <a:t>POŠTO NIJE SVE RAZUMIO,TUTANKHATON JE POSTAO IGRAČKA VELIKOG SVEĆENIKA  AYA,KOJEM JE GLAVNI CILJ BIO POVRATAK STARE POLOTEISTIČKE RELIGIJE                                               </a:t>
            </a:r>
          </a:p>
          <a:p>
            <a:r>
              <a:rPr lang="hr-HR" dirty="0" smtClean="0"/>
              <a:t>NAKON NEKOG VREMENA,PONOVNO JE VRAĆENA STARA RELIGIJA                                         </a:t>
            </a:r>
          </a:p>
          <a:p>
            <a:r>
              <a:rPr lang="hr-HR" dirty="0"/>
              <a:t> </a:t>
            </a:r>
            <a:r>
              <a:rPr lang="hr-HR" dirty="0" smtClean="0"/>
              <a:t>TEBA JE OPET POSTALA GLAVNI GRAD</a:t>
            </a:r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34449"/>
            <a:ext cx="5580112" cy="3523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"/>
            <a:ext cx="8229600" cy="4365101"/>
          </a:xfrm>
        </p:spPr>
        <p:txBody>
          <a:bodyPr/>
          <a:lstStyle/>
          <a:p>
            <a:r>
              <a:rPr lang="hr-HR" dirty="0" smtClean="0"/>
              <a:t>MNOGI ZNANSTVENICI NISU MOGLI USTVRDITI KAKO JE UMRO                                  </a:t>
            </a:r>
          </a:p>
          <a:p>
            <a:r>
              <a:rPr lang="hr-HR" dirty="0"/>
              <a:t> </a:t>
            </a:r>
            <a:r>
              <a:rPr lang="hr-HR" dirty="0" smtClean="0"/>
              <a:t>MNOGE ANALIZE SU UPUĆIVALE  NA TO DA JE UMRO OD PRIJELOMA NADKOLJENICE               </a:t>
            </a:r>
          </a:p>
          <a:p>
            <a:r>
              <a:rPr lang="hr-HR" dirty="0"/>
              <a:t> </a:t>
            </a:r>
            <a:r>
              <a:rPr lang="hr-HR" dirty="0" smtClean="0"/>
              <a:t>DOK SU DRUGI MISLILI DA JE UMRO U LOVU ZBOG  MNOGIH  OZLJEDA                                   </a:t>
            </a:r>
          </a:p>
          <a:p>
            <a:r>
              <a:rPr lang="hr-HR" dirty="0"/>
              <a:t> </a:t>
            </a:r>
            <a:r>
              <a:rPr lang="hr-HR" dirty="0" smtClean="0"/>
              <a:t>NA KRAJU SE USTVRDILO DA GA JE PREGAZILA KOČIJA </a:t>
            </a:r>
            <a:endParaRPr lang="hr-H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325552" y="1039551"/>
            <a:ext cx="2492896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ČUDNA SMRT ISTRAŽIVAČA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1600200"/>
            <a:ext cx="8352928" cy="4853136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 DVA  MJESECA NAKON PRONALASKA MUMIJE,LORD CARNOVON SE POČEO OSJEĆATI LOŠE                                                        </a:t>
            </a:r>
          </a:p>
          <a:p>
            <a:r>
              <a:rPr lang="hr-HR" dirty="0"/>
              <a:t> </a:t>
            </a:r>
            <a:r>
              <a:rPr lang="hr-HR" dirty="0" smtClean="0"/>
              <a:t>KAD JE UMRO,U CIJELOM GRADU KAIRU JE NESTALO STRUJE                                                          </a:t>
            </a:r>
          </a:p>
          <a:p>
            <a:r>
              <a:rPr lang="hr-HR" dirty="0"/>
              <a:t> </a:t>
            </a:r>
            <a:r>
              <a:rPr lang="hr-HR" dirty="0" smtClean="0"/>
              <a:t>JOŠ JE PAR ISTRAŽIVAČA UMRLO,ALI ZBOG TOGA ŠTO SU U GROBNICI UDISALI USTAJALI ZRAK U KOJEM SU BILE BAKTERIJE I VIRUSI       </a:t>
            </a:r>
          </a:p>
          <a:p>
            <a:r>
              <a:rPr lang="hr-HR" dirty="0" smtClean="0"/>
              <a:t>IAKO MNOGI I DAN DANAS VJERUJU DA SU UMRLI ZBOG FARAONOVA PROKLETSTVA    </a:t>
            </a:r>
          </a:p>
          <a:p>
            <a:endParaRPr lang="hr-HR" dirty="0"/>
          </a:p>
          <a:p>
            <a:pPr marL="0" indent="0">
              <a:buNone/>
            </a:pPr>
            <a:endParaRPr lang="hr-H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461</Words>
  <Application>Microsoft Office PowerPoint</Application>
  <PresentationFormat>Prikaz na zaslonu (4:3)</PresentationFormat>
  <Paragraphs>44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3" baseType="lpstr">
      <vt:lpstr>Office tema</vt:lpstr>
      <vt:lpstr>TUTANKHAMON 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ČUDNA SMRT ISTRAŽIVAČA</vt:lpstr>
      <vt:lpstr>SKARABEJI</vt:lpstr>
      <vt:lpstr>HIJEROGLIFI</vt:lpstr>
      <vt:lpstr>NAPRAVLJENO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TUTANKHAMON</dc:title>
  <dc:creator>ucenik</dc:creator>
  <cp:lastModifiedBy>Profesor</cp:lastModifiedBy>
  <cp:revision>34</cp:revision>
  <dcterms:created xsi:type="dcterms:W3CDTF">2013-11-07T12:52:18Z</dcterms:created>
  <dcterms:modified xsi:type="dcterms:W3CDTF">2013-11-22T11:59:20Z</dcterms:modified>
</cp:coreProperties>
</file>