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AC5063-87D0-4C0E-94F7-DF7E564C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FE48C9-1AA6-418B-9B42-B3AB731C3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71ABF0-FC45-4F45-8A8B-096BE5C8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C036366-0355-4713-874B-F824BEC0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C560C2C-10EB-4BD5-A2F9-7D605461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590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50684E-AC2A-4472-993E-C5636EE5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11D722A-93EA-4EE4-9ADA-99715BA49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335F57D-7C20-46BA-B326-EF93BCFC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B363E9-CC9D-4CB7-8D39-D2545566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88D55C-54D9-48FA-AB50-961D54A8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145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0E5B3A5-4C89-44E6-BDC7-660AF563A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880FF68-ADB5-4151-9DD3-D98354249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D339B16-8CD1-4428-A9C3-B680D15C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4C6A78-4F54-4E30-B0AA-B98930C3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1077592-EBC6-4EEF-A669-BEE75F49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80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6296AD-0C3E-4C43-9905-5D4D5F01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CE3FF1-F43B-4C26-991B-20C01CAE7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F8C378-D7CB-42D9-AAC3-A30F6599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BC5D99-8934-4A9C-8989-2C9AE566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49876C-5E7B-4CC0-8E5E-118285FFB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01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01D484-087D-4E51-AEE1-22313A1E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F29D51F-1973-4312-A209-B0AA0AB1A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90CB5C-641A-43D6-8835-BB0D5F48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16F222-0019-4F3F-BA6F-CDBBECE3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36DDFD9-B39D-4941-9FD6-4AFAF5CE8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36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6C00A0-8CB2-45F2-808B-84D25341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482B60-E7E3-4553-B2EE-01CA0E610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8010A1B-48D7-4BE7-B84D-CDF571ED1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E4E5751-2A4E-4BF6-9061-603470D0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243D94-E081-4A35-94F8-BC530437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6F4C37D-0DE2-4EFE-A36F-CACBF0C0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7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ACCAAB-73B2-4D69-8F2A-1392317F3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476BEB-C25E-4B9C-A158-80F170AAD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97C0397-7CDE-4D54-88A7-8516B718A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CADB17E-E91F-4127-B450-6A28D8D2E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AC52794-F834-4F3F-86AF-15DB24975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B94FB3C-932A-4411-B3D3-2CD510A4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B3CBF96-4AAD-4678-9AAC-2B9F867F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5C2B2E6-F69E-4738-9E85-45F7AA4A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90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1BED85-E4B7-476A-B0ED-D8528888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B066131-E5BB-4AC6-B4AE-E75CEF6B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7C55BAF-0A05-4E98-8693-C291684A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7E2E192-1AC9-4F37-83C6-2086C9DC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24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712A077-CE90-4DB0-9D81-4DD11142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CD187F1-F6D8-4828-A1DF-3A3B505A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BC36EB4-EA77-4158-9614-1CA7C5CF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624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9C54D9-5428-44B4-9BE0-62AC41D76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B8E1F5-4BE1-4E33-BB2D-A6B73F61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07AB148-ABB8-420D-AB6D-1C62737F4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4395A8F-F6C6-4CAA-9C52-4ED015EC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ABD2A07-8797-4726-8E6D-F7A181FF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36D2774-87D1-4857-8020-0A1DC63A4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462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29EF80-4775-4EF4-B23C-347AFA204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502D088-B558-4FE3-86FC-10143AA1B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548EF15-50CA-4D1A-B91C-6992CBCBA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91D23E1-4B92-4731-971A-0C68F0570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08E654C-C893-466D-8F01-EB35FACC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B4DF865-60CC-473E-A59F-ACC9F9B3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6BF2F9A-3EC6-414F-9354-CFBF8F11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B8E1FE7-32AE-42A9-B5DA-7997ABBCA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F09AA5-D620-47D6-9635-77E59919D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2634-BDB3-4018-A369-193E10FDF147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0BA3FD-15FD-4D3B-B958-BE1B36491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B191D7C-843B-4153-B7AF-820723FCC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08114-785A-4AE1-9412-F06781E02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320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050EF7-CBE1-4F85-A468-0D6F28850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Pročitaj tekst u udžbeniku str. 88.-89. i analiziraj slijedeće prikaze.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9026F2-0142-4B43-845E-8C4F8494EE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 U opisima se nalazi obilježje koje ne pripada.</a:t>
            </a:r>
          </a:p>
          <a:p>
            <a:r>
              <a:rPr lang="hr-HR" dirty="0"/>
              <a:t>Pročitaj tekst u udžbeniku i riješi zadatke!</a:t>
            </a:r>
          </a:p>
        </p:txBody>
      </p:sp>
    </p:spTree>
    <p:extLst>
      <p:ext uri="{BB962C8B-B14F-4D97-AF65-F5344CB8AC3E}">
        <p14:creationId xmlns:p14="http://schemas.microsoft.com/office/powerpoint/2010/main" val="41208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3E0E01-0CD1-4E76-B29E-CB5E07EB9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7926" y="710214"/>
            <a:ext cx="5510074" cy="2799749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1. Želim</a:t>
            </a:r>
            <a:r>
              <a:rPr lang="hr-HR" sz="2400" dirty="0"/>
              <a:t>:</a:t>
            </a:r>
            <a:br>
              <a:rPr lang="hr-HR" sz="2400" dirty="0"/>
            </a:br>
            <a:br>
              <a:rPr lang="hr-HR" sz="2400" dirty="0"/>
            </a:br>
            <a:r>
              <a:rPr lang="hr-HR" sz="2400" dirty="0"/>
              <a:t>*da se </a:t>
            </a:r>
            <a:r>
              <a:rPr lang="hr-HR" sz="2400" b="1" dirty="0"/>
              <a:t>ukine</a:t>
            </a:r>
            <a:r>
              <a:rPr lang="hr-HR" sz="2400" dirty="0"/>
              <a:t> sve privatno vlasništvo</a:t>
            </a:r>
            <a:br>
              <a:rPr lang="hr-HR" sz="2400" dirty="0"/>
            </a:br>
            <a:r>
              <a:rPr lang="hr-HR" sz="2400" dirty="0"/>
              <a:t>*da nitko </a:t>
            </a:r>
            <a:r>
              <a:rPr lang="hr-HR" sz="2400" b="1" dirty="0"/>
              <a:t>ne vlada </a:t>
            </a:r>
            <a:r>
              <a:rPr lang="hr-HR" sz="2400" dirty="0"/>
              <a:t>nad nama</a:t>
            </a:r>
            <a:br>
              <a:rPr lang="hr-HR" sz="2400" dirty="0"/>
            </a:br>
            <a:r>
              <a:rPr lang="hr-HR" sz="2400" dirty="0"/>
              <a:t>*</a:t>
            </a:r>
            <a:r>
              <a:rPr lang="hr-HR" sz="2400" b="1" dirty="0"/>
              <a:t>ukidanje</a:t>
            </a:r>
            <a:r>
              <a:rPr lang="hr-HR" sz="2400" dirty="0"/>
              <a:t> država</a:t>
            </a:r>
            <a:br>
              <a:rPr lang="hr-HR" sz="2400" dirty="0"/>
            </a:br>
            <a:r>
              <a:rPr lang="hr-HR" sz="2400" dirty="0"/>
              <a:t>*da se </a:t>
            </a:r>
            <a:r>
              <a:rPr lang="hr-HR" sz="2400" b="1" dirty="0"/>
              <a:t>održi</a:t>
            </a:r>
            <a:r>
              <a:rPr lang="hr-HR" sz="2400" dirty="0"/>
              <a:t> centralizam i monarhije u Europi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300A84-2583-4CF9-8173-C6C68DD4A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191" y="4631848"/>
            <a:ext cx="9144000" cy="1655762"/>
          </a:xfrm>
        </p:spPr>
        <p:txBody>
          <a:bodyPr/>
          <a:lstStyle/>
          <a:p>
            <a:r>
              <a:rPr lang="hr-HR" dirty="0"/>
              <a:t>Tko sam ja?</a:t>
            </a:r>
          </a:p>
          <a:p>
            <a:r>
              <a:rPr lang="hr-HR" dirty="0"/>
              <a:t>Što je pogrešno kod mene?</a:t>
            </a:r>
          </a:p>
        </p:txBody>
      </p:sp>
      <p:pic>
        <p:nvPicPr>
          <p:cNvPr id="5" name="Slika 4" descr="Slika na kojoj se prikazuje kutija, soba&#10;&#10;Opis je automatski generiran">
            <a:extLst>
              <a:ext uri="{FF2B5EF4-FFF2-40B4-BE49-F238E27FC236}">
                <a16:creationId xmlns:a16="http://schemas.microsoft.com/office/drawing/2014/main" id="{789EDEB1-80DD-48E4-8D07-1EF9F7C6C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46295" cy="368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3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3E0E01-0CD1-4E76-B29E-CB5E07EB9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70" y="372862"/>
            <a:ext cx="5447930" cy="3137101"/>
          </a:xfrm>
        </p:spPr>
        <p:txBody>
          <a:bodyPr>
            <a:normAutofit fontScale="90000"/>
          </a:bodyPr>
          <a:lstStyle/>
          <a:p>
            <a:pPr algn="l"/>
            <a:r>
              <a:rPr lang="hr-HR" sz="2400" b="1" dirty="0"/>
              <a:t>2. Želim:</a:t>
            </a:r>
            <a:br>
              <a:rPr lang="hr-HR" sz="2400" b="1" dirty="0"/>
            </a:br>
            <a:br>
              <a:rPr lang="hr-HR" sz="2400" dirty="0"/>
            </a:br>
            <a:r>
              <a:rPr lang="hr-HR" sz="2400" dirty="0"/>
              <a:t>*da se </a:t>
            </a:r>
            <a:r>
              <a:rPr lang="hr-HR" sz="2400" b="1" dirty="0"/>
              <a:t>poboljša </a:t>
            </a:r>
            <a:r>
              <a:rPr lang="hr-HR" sz="2400" dirty="0"/>
              <a:t>život radnika u tvornicama</a:t>
            </a:r>
            <a:br>
              <a:rPr lang="hr-HR" sz="2400" dirty="0"/>
            </a:br>
            <a:r>
              <a:rPr lang="hr-HR" sz="2400" dirty="0"/>
              <a:t>*bogatima treba </a:t>
            </a:r>
            <a:r>
              <a:rPr lang="hr-HR" sz="2400" b="1" dirty="0"/>
              <a:t>oduzeti</a:t>
            </a:r>
            <a:r>
              <a:rPr lang="hr-HR" sz="2400" dirty="0"/>
              <a:t> tvornice i zemlju te je ravnomjerno podijeliti radnicima i seljacima</a:t>
            </a:r>
            <a:br>
              <a:rPr lang="hr-HR" sz="2400" dirty="0"/>
            </a:br>
            <a:r>
              <a:rPr lang="hr-HR" sz="2400" dirty="0"/>
              <a:t>*</a:t>
            </a:r>
            <a:r>
              <a:rPr lang="hr-HR" sz="2400" b="1" dirty="0"/>
              <a:t>poštovati</a:t>
            </a:r>
            <a:r>
              <a:rPr lang="hr-HR" sz="2400" dirty="0"/>
              <a:t> feudalno uređenje Europe</a:t>
            </a:r>
            <a:br>
              <a:rPr lang="hr-HR" sz="2400" dirty="0"/>
            </a:br>
            <a:r>
              <a:rPr lang="hr-HR" sz="2400" dirty="0"/>
              <a:t>*ako je potrebno ciljeve</a:t>
            </a:r>
            <a:r>
              <a:rPr lang="hr-HR" sz="2400" b="1" dirty="0"/>
              <a:t> provesti</a:t>
            </a:r>
            <a:r>
              <a:rPr lang="hr-HR" sz="2400" dirty="0"/>
              <a:t> revolucijom uz korištenje nasilja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300A84-2583-4CF9-8173-C6C68DD4A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212" y="4418783"/>
            <a:ext cx="2651165" cy="1655762"/>
          </a:xfrm>
        </p:spPr>
        <p:txBody>
          <a:bodyPr/>
          <a:lstStyle/>
          <a:p>
            <a:r>
              <a:rPr lang="hr-HR" dirty="0"/>
              <a:t>Tko sam ja?</a:t>
            </a:r>
          </a:p>
          <a:p>
            <a:r>
              <a:rPr lang="hr-HR" dirty="0"/>
              <a:t>Što je pogrešno kod mene?</a:t>
            </a:r>
          </a:p>
        </p:txBody>
      </p:sp>
      <p:pic>
        <p:nvPicPr>
          <p:cNvPr id="5" name="Slika 4" descr="Slika na kojoj se prikazuje kutija, soba&#10;&#10;Opis je automatski generiran">
            <a:extLst>
              <a:ext uri="{FF2B5EF4-FFF2-40B4-BE49-F238E27FC236}">
                <a16:creationId xmlns:a16="http://schemas.microsoft.com/office/drawing/2014/main" id="{789EDEB1-80DD-48E4-8D07-1EF9F7C6C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46295" cy="368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3E0E01-0CD1-4E76-B29E-CB5E07EB9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4660" y="523783"/>
            <a:ext cx="5563340" cy="3755254"/>
          </a:xfrm>
        </p:spPr>
        <p:txBody>
          <a:bodyPr>
            <a:noAutofit/>
          </a:bodyPr>
          <a:lstStyle/>
          <a:p>
            <a:pPr algn="l"/>
            <a:r>
              <a:rPr lang="hr-HR" sz="2400" dirty="0"/>
              <a:t>3. Želim:</a:t>
            </a:r>
            <a:br>
              <a:rPr lang="hr-HR" sz="2400" dirty="0"/>
            </a:br>
            <a:br>
              <a:rPr lang="hr-HR" sz="2400" dirty="0"/>
            </a:br>
            <a:r>
              <a:rPr lang="hr-HR" sz="2400" dirty="0"/>
              <a:t>*da sve ostane </a:t>
            </a:r>
            <a:r>
              <a:rPr lang="hr-HR" sz="2400" b="1" dirty="0"/>
              <a:t>isto</a:t>
            </a:r>
            <a:r>
              <a:rPr lang="hr-HR" sz="2400" dirty="0"/>
              <a:t> </a:t>
            </a:r>
            <a:br>
              <a:rPr lang="hr-HR" sz="2400" dirty="0"/>
            </a:br>
            <a:r>
              <a:rPr lang="hr-HR" sz="2400" dirty="0"/>
              <a:t>*da se vlada </a:t>
            </a:r>
            <a:r>
              <a:rPr lang="hr-HR" sz="2400" b="1" dirty="0"/>
              <a:t>iz jednog centra u ime vladara</a:t>
            </a:r>
            <a:br>
              <a:rPr lang="hr-HR" sz="2400" dirty="0"/>
            </a:br>
            <a:r>
              <a:rPr lang="hr-HR" sz="2400" dirty="0"/>
              <a:t>*da se zadrži </a:t>
            </a:r>
            <a:r>
              <a:rPr lang="hr-HR" sz="2400" b="1" dirty="0"/>
              <a:t>pravo odlučivanja </a:t>
            </a:r>
            <a:r>
              <a:rPr lang="hr-HR" sz="2400" dirty="0"/>
              <a:t>za plemstvo i svećenstvo</a:t>
            </a:r>
            <a:br>
              <a:rPr lang="hr-HR" sz="2400" dirty="0"/>
            </a:br>
            <a:r>
              <a:rPr lang="hr-HR" sz="2400" dirty="0"/>
              <a:t>*uvođenje zakona po kojem su svi ljudi </a:t>
            </a:r>
            <a:r>
              <a:rPr lang="hr-HR" sz="2400" b="1" dirty="0"/>
              <a:t>jednaki</a:t>
            </a:r>
            <a:br>
              <a:rPr lang="hr-HR" sz="2400" dirty="0"/>
            </a:br>
            <a:r>
              <a:rPr lang="hr-HR" sz="2400" dirty="0"/>
              <a:t>*uvesti da </a:t>
            </a:r>
            <a:r>
              <a:rPr lang="hr-HR" sz="2400" b="1" dirty="0"/>
              <a:t>imovina omogućava odlučivanje</a:t>
            </a:r>
            <a:br>
              <a:rPr lang="hr-HR" sz="2400" dirty="0"/>
            </a:br>
            <a:r>
              <a:rPr lang="hr-HR" sz="2400" dirty="0"/>
              <a:t>*svijet i dalje ostane </a:t>
            </a:r>
            <a:r>
              <a:rPr lang="hr-HR" sz="2400" b="1" dirty="0"/>
              <a:t>„muški</a:t>
            </a:r>
            <a:r>
              <a:rPr lang="hr-HR" sz="2400" dirty="0"/>
              <a:t>”</a:t>
            </a:r>
            <a:br>
              <a:rPr lang="hr-HR" sz="2400" dirty="0"/>
            </a:br>
            <a:endParaRPr lang="hr-HR" sz="24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300A84-2583-4CF9-8173-C6C68DD4A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3" y="4614093"/>
            <a:ext cx="5699464" cy="1655762"/>
          </a:xfrm>
        </p:spPr>
        <p:txBody>
          <a:bodyPr/>
          <a:lstStyle/>
          <a:p>
            <a:r>
              <a:rPr lang="hr-HR" dirty="0"/>
              <a:t>Tko sam ja?</a:t>
            </a:r>
          </a:p>
          <a:p>
            <a:r>
              <a:rPr lang="hr-HR" dirty="0"/>
              <a:t>Što je pogrešno kod mene?</a:t>
            </a:r>
          </a:p>
        </p:txBody>
      </p:sp>
      <p:pic>
        <p:nvPicPr>
          <p:cNvPr id="5" name="Slika 4" descr="Slika na kojoj se prikazuje kutija, soba&#10;&#10;Opis je automatski generiran">
            <a:extLst>
              <a:ext uri="{FF2B5EF4-FFF2-40B4-BE49-F238E27FC236}">
                <a16:creationId xmlns:a16="http://schemas.microsoft.com/office/drawing/2014/main" id="{789EDEB1-80DD-48E4-8D07-1EF9F7C6C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46295" cy="368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7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3E0E01-0CD1-4E76-B29E-CB5E07EB9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8330" y="195308"/>
            <a:ext cx="7093258" cy="4367813"/>
          </a:xfrm>
        </p:spPr>
        <p:txBody>
          <a:bodyPr>
            <a:normAutofit fontScale="90000"/>
          </a:bodyPr>
          <a:lstStyle/>
          <a:p>
            <a:pPr algn="l"/>
            <a:r>
              <a:rPr lang="hr-HR" sz="2700" b="1" dirty="0"/>
              <a:t>4. Želim:</a:t>
            </a:r>
            <a:br>
              <a:rPr lang="hr-HR" sz="2700" b="1" dirty="0"/>
            </a:br>
            <a:br>
              <a:rPr lang="hr-HR" sz="2700" b="1" dirty="0"/>
            </a:br>
            <a:r>
              <a:rPr lang="hr-HR" sz="2700" dirty="0"/>
              <a:t>*da svi budu </a:t>
            </a:r>
            <a:r>
              <a:rPr lang="hr-HR" sz="2700" b="1" dirty="0"/>
              <a:t>slobodni</a:t>
            </a:r>
            <a:br>
              <a:rPr lang="hr-HR" sz="2700" dirty="0"/>
            </a:br>
            <a:r>
              <a:rPr lang="hr-HR" sz="2700" dirty="0"/>
              <a:t>*</a:t>
            </a:r>
            <a:r>
              <a:rPr lang="hr-HR" sz="2700" b="1" dirty="0"/>
              <a:t>donošenje zakona </a:t>
            </a:r>
            <a:r>
              <a:rPr lang="hr-HR" sz="2700" dirty="0"/>
              <a:t>koji određuje kako se može vladati</a:t>
            </a:r>
            <a:br>
              <a:rPr lang="hr-HR" sz="2700" dirty="0"/>
            </a:br>
            <a:r>
              <a:rPr lang="hr-HR" sz="2700" dirty="0"/>
              <a:t>*da novinari mogu </a:t>
            </a:r>
            <a:r>
              <a:rPr lang="hr-HR" sz="2700" b="1" dirty="0"/>
              <a:t>slobodno pisati</a:t>
            </a:r>
            <a:br>
              <a:rPr lang="hr-HR" sz="2700" dirty="0"/>
            </a:br>
            <a:r>
              <a:rPr lang="hr-HR" sz="2700" dirty="0"/>
              <a:t>*se možemo </a:t>
            </a:r>
            <a:r>
              <a:rPr lang="hr-HR" sz="2700" b="1" dirty="0"/>
              <a:t>okupljati bez straha </a:t>
            </a:r>
            <a:r>
              <a:rPr lang="hr-HR" sz="2700" dirty="0"/>
              <a:t>od vladara</a:t>
            </a:r>
            <a:br>
              <a:rPr lang="hr-HR" sz="2700" dirty="0"/>
            </a:br>
            <a:r>
              <a:rPr lang="hr-HR" sz="2700" dirty="0"/>
              <a:t>*da možemo </a:t>
            </a:r>
            <a:r>
              <a:rPr lang="hr-HR" sz="2700" b="1" dirty="0"/>
              <a:t>birati vlast </a:t>
            </a:r>
            <a:r>
              <a:rPr lang="hr-HR" sz="2700" dirty="0"/>
              <a:t>(sabor, parlament)</a:t>
            </a:r>
            <a:br>
              <a:rPr lang="hr-HR" sz="2700" dirty="0"/>
            </a:br>
            <a:r>
              <a:rPr lang="hr-HR" sz="2700" dirty="0"/>
              <a:t>* da žene imaju </a:t>
            </a:r>
            <a:r>
              <a:rPr lang="hr-HR" sz="2700" b="1" dirty="0"/>
              <a:t>jednaka</a:t>
            </a:r>
            <a:r>
              <a:rPr lang="hr-HR" sz="2700" dirty="0"/>
              <a:t> prava</a:t>
            </a:r>
            <a:br>
              <a:rPr lang="hr-HR" sz="2700" dirty="0"/>
            </a:br>
            <a:r>
              <a:rPr lang="hr-HR" sz="2700" dirty="0"/>
              <a:t>* </a:t>
            </a:r>
            <a:r>
              <a:rPr lang="hr-HR" sz="2700" b="1" dirty="0"/>
              <a:t>bolje uvjete </a:t>
            </a:r>
            <a:r>
              <a:rPr lang="hr-HR" sz="2700" dirty="0"/>
              <a:t>rada u tvornicama</a:t>
            </a:r>
            <a:br>
              <a:rPr lang="hr-HR" sz="2700" dirty="0"/>
            </a:br>
            <a:r>
              <a:rPr lang="hr-HR" sz="2700" dirty="0"/>
              <a:t>* </a:t>
            </a:r>
            <a:r>
              <a:rPr lang="hr-HR" sz="2700" b="1" dirty="0"/>
              <a:t>očuvati</a:t>
            </a:r>
            <a:r>
              <a:rPr lang="hr-HR" sz="2700" dirty="0"/>
              <a:t> feudalizam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300A84-2583-4CF9-8173-C6C68DD4A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004" y="4749552"/>
            <a:ext cx="5829671" cy="1573567"/>
          </a:xfrm>
        </p:spPr>
        <p:txBody>
          <a:bodyPr/>
          <a:lstStyle/>
          <a:p>
            <a:r>
              <a:rPr lang="hr-HR" dirty="0"/>
              <a:t>Tko sam ja?</a:t>
            </a:r>
          </a:p>
          <a:p>
            <a:r>
              <a:rPr lang="hr-HR" dirty="0"/>
              <a:t>Što je pogrešno kod mene? </a:t>
            </a:r>
          </a:p>
        </p:txBody>
      </p:sp>
      <p:pic>
        <p:nvPicPr>
          <p:cNvPr id="5" name="Slika 4" descr="Slika na kojoj se prikazuje kutija, soba&#10;&#10;Opis je automatski generiran">
            <a:extLst>
              <a:ext uri="{FF2B5EF4-FFF2-40B4-BE49-F238E27FC236}">
                <a16:creationId xmlns:a16="http://schemas.microsoft.com/office/drawing/2014/main" id="{789EDEB1-80DD-48E4-8D07-1EF9F7C6C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46295" cy="368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2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93467C-65C8-48E5-963A-4398D0F2A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Pročitaj „sivu zanimljivost” na str. 88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84D6A5-4864-464B-B201-9F95B73AA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/>
              <a:t>Može li se ljude </a:t>
            </a:r>
            <a:r>
              <a:rPr lang="hr-HR" b="1" dirty="0"/>
              <a:t>nagovoriti</a:t>
            </a:r>
            <a:r>
              <a:rPr lang="hr-HR" dirty="0"/>
              <a:t> da kupuju neke stvari?</a:t>
            </a:r>
          </a:p>
          <a:p>
            <a:pPr marL="514350" indent="-514350">
              <a:buAutoNum type="arabicPeriod"/>
            </a:pPr>
            <a:r>
              <a:rPr lang="hr-HR" dirty="0"/>
              <a:t>Može li novinar pisati i </a:t>
            </a:r>
            <a:r>
              <a:rPr lang="hr-HR" b="1" dirty="0"/>
              <a:t>lažne vijesti</a:t>
            </a:r>
            <a:r>
              <a:rPr lang="hr-HR" dirty="0"/>
              <a:t>?</a:t>
            </a:r>
          </a:p>
          <a:p>
            <a:pPr marL="514350" indent="-514350">
              <a:buAutoNum type="arabicPeriod"/>
            </a:pPr>
            <a:r>
              <a:rPr lang="hr-HR" dirty="0"/>
              <a:t>Može li država </a:t>
            </a:r>
            <a:r>
              <a:rPr lang="hr-HR" b="1" dirty="0"/>
              <a:t>lažnim informacijama </a:t>
            </a:r>
            <a:r>
              <a:rPr lang="hr-HR" dirty="0"/>
              <a:t>upravljati stanovništvom?</a:t>
            </a:r>
          </a:p>
        </p:txBody>
      </p:sp>
    </p:spTree>
    <p:extLst>
      <p:ext uri="{BB962C8B-B14F-4D97-AF65-F5344CB8AC3E}">
        <p14:creationId xmlns:p14="http://schemas.microsoft.com/office/powerpoint/2010/main" val="410255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562B26-AC09-437C-BA16-779E9D2CD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Otkrij značenje anagrama (premetaljke)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5CB445-81E5-4333-81B0-B37691030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			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			</a:t>
            </a:r>
            <a:r>
              <a:rPr lang="hr-HR" sz="4400" dirty="0"/>
              <a:t>KISTO MURKA MARK XLN</a:t>
            </a:r>
          </a:p>
        </p:txBody>
      </p:sp>
    </p:spTree>
    <p:extLst>
      <p:ext uri="{BB962C8B-B14F-4D97-AF65-F5344CB8AC3E}">
        <p14:creationId xmlns:p14="http://schemas.microsoft.com/office/powerpoint/2010/main" val="1256456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334</Words>
  <Application>Microsoft Office PowerPoint</Application>
  <PresentationFormat>Široki zaslon</PresentationFormat>
  <Paragraphs>24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Pročitaj tekst u udžbeniku str. 88.-89. i analiziraj slijedeće prikaze. </vt:lpstr>
      <vt:lpstr>1. Želim:  *da se ukine sve privatno vlasništvo *da nitko ne vlada nad nama *ukidanje država *da se održi centralizam i monarhije u Europi</vt:lpstr>
      <vt:lpstr>2. Želim:  *da se poboljša život radnika u tvornicama *bogatima treba oduzeti tvornice i zemlju te je ravnomjerno podijeliti radnicima i seljacima *poštovati feudalno uređenje Europe *ako je potrebno ciljeve provesti revolucijom uz korištenje nasilja </vt:lpstr>
      <vt:lpstr>3. Želim:  *da sve ostane isto  *da se vlada iz jednog centra u ime vladara *da se zadrži pravo odlučivanja za plemstvo i svećenstvo *uvođenje zakona po kojem su svi ljudi jednaki *uvesti da imovina omogućava odlučivanje *svijet i dalje ostane „muški” </vt:lpstr>
      <vt:lpstr>4. Želim:  *da svi budu slobodni *donošenje zakona koji određuje kako se može vladati *da novinari mogu slobodno pisati *se možemo okupljati bez straha od vladara *da možemo birati vlast (sabor, parlament) * da žene imaju jednaka prava * bolje uvjete rada u tvornicama * očuvati feudalizam </vt:lpstr>
      <vt:lpstr>Pročitaj „sivu zanimljivost” na str. 88</vt:lpstr>
      <vt:lpstr>Otkrij značenje anagrama (premetaljke)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Siniša Kljajić</dc:creator>
  <cp:lastModifiedBy>Siniša Kljajić</cp:lastModifiedBy>
  <cp:revision>7</cp:revision>
  <dcterms:created xsi:type="dcterms:W3CDTF">2020-03-23T06:49:36Z</dcterms:created>
  <dcterms:modified xsi:type="dcterms:W3CDTF">2020-03-23T07:52:19Z</dcterms:modified>
</cp:coreProperties>
</file>