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60"/>
  </p:normalViewPr>
  <p:slideViewPr>
    <p:cSldViewPr>
      <p:cViewPr varScale="1">
        <p:scale>
          <a:sx n="70" d="100"/>
          <a:sy n="70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slide" Target="../slides/slide15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8F431-95BD-4497-AB7F-4402EF75F8A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E9139D9-4609-42C8-BC33-965E68FBB128}">
      <dgm:prSet/>
      <dgm:spPr/>
      <dgm:t>
        <a:bodyPr/>
        <a:lstStyle/>
        <a:p>
          <a:pPr rtl="0"/>
          <a:r>
            <a:rPr lang="hr-HR" dirty="0" smtClean="0"/>
            <a:t>Koji od navedenih gradova ima najviše padalina?</a:t>
          </a:r>
          <a:endParaRPr lang="hr-HR" dirty="0"/>
        </a:p>
      </dgm:t>
    </dgm:pt>
    <dgm:pt modelId="{CA395E0B-B85C-405A-83BC-F2F292AF86F5}" type="parTrans" cxnId="{0F0DCA18-F762-4780-8F3B-88FD08C65076}">
      <dgm:prSet/>
      <dgm:spPr/>
      <dgm:t>
        <a:bodyPr/>
        <a:lstStyle/>
        <a:p>
          <a:endParaRPr lang="hr-HR"/>
        </a:p>
      </dgm:t>
    </dgm:pt>
    <dgm:pt modelId="{9DE1B70F-DDDC-4783-B8EE-32B30E5DAC28}" type="sibTrans" cxnId="{0F0DCA18-F762-4780-8F3B-88FD08C65076}">
      <dgm:prSet/>
      <dgm:spPr/>
      <dgm:t>
        <a:bodyPr/>
        <a:lstStyle/>
        <a:p>
          <a:endParaRPr lang="hr-HR"/>
        </a:p>
      </dgm:t>
    </dgm:pt>
    <dgm:pt modelId="{D043DE92-BF4F-4C13-9F6F-1B229B646AF3}">
      <dgm:prSet/>
      <dgm:spPr/>
      <dgm:t>
        <a:bodyPr/>
        <a:lstStyle/>
        <a:p>
          <a:pPr rtl="0"/>
          <a:r>
            <a:rPr lang="hr-HR" dirty="0" smtClean="0"/>
            <a:t>Osijek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F48EDFE-CCDC-497E-9BFF-6A018CE6880E}" type="parTrans" cxnId="{61C23D70-CE00-4861-86EE-EBCED10B145F}">
      <dgm:prSet/>
      <dgm:spPr/>
      <dgm:t>
        <a:bodyPr/>
        <a:lstStyle/>
        <a:p>
          <a:endParaRPr lang="hr-HR"/>
        </a:p>
      </dgm:t>
    </dgm:pt>
    <dgm:pt modelId="{5AC7476B-EC4A-4E6B-8471-6321FADB79E1}" type="sibTrans" cxnId="{61C23D70-CE00-4861-86EE-EBCED10B145F}">
      <dgm:prSet/>
      <dgm:spPr/>
      <dgm:t>
        <a:bodyPr/>
        <a:lstStyle/>
        <a:p>
          <a:endParaRPr lang="hr-HR"/>
        </a:p>
      </dgm:t>
    </dgm:pt>
    <dgm:pt modelId="{CB02D3E3-53EE-4F91-BFEF-DA9C4768F19D}">
      <dgm:prSet/>
      <dgm:spPr/>
      <dgm:t>
        <a:bodyPr/>
        <a:lstStyle/>
        <a:p>
          <a:pPr rtl="0"/>
          <a:r>
            <a:rPr lang="hr-HR" dirty="0" smtClean="0"/>
            <a:t>Gračac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99CF4B8-3FC5-448A-8E1B-5F0C8F5BBBDF}" type="parTrans" cxnId="{681B5C5B-C509-45CB-BD51-58E817F51CF0}">
      <dgm:prSet/>
      <dgm:spPr/>
      <dgm:t>
        <a:bodyPr/>
        <a:lstStyle/>
        <a:p>
          <a:endParaRPr lang="hr-HR"/>
        </a:p>
      </dgm:t>
    </dgm:pt>
    <dgm:pt modelId="{20034D07-B6C5-4832-A37D-64307A84E677}" type="sibTrans" cxnId="{681B5C5B-C509-45CB-BD51-58E817F51CF0}">
      <dgm:prSet/>
      <dgm:spPr/>
      <dgm:t>
        <a:bodyPr/>
        <a:lstStyle/>
        <a:p>
          <a:endParaRPr lang="hr-HR"/>
        </a:p>
      </dgm:t>
    </dgm:pt>
    <dgm:pt modelId="{6C1EE08C-B84E-4FA1-ADD3-47E9F2DB3D03}">
      <dgm:prSet/>
      <dgm:spPr/>
      <dgm:t>
        <a:bodyPr/>
        <a:lstStyle/>
        <a:p>
          <a:pPr rtl="0"/>
          <a:r>
            <a:rPr lang="hr-HR" dirty="0" smtClean="0"/>
            <a:t>Dugo Selo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B064078-7310-4F43-A14B-B3C3BABAAF02}" type="parTrans" cxnId="{09252589-D083-4223-8DA1-BADEB156B445}">
      <dgm:prSet/>
      <dgm:spPr/>
      <dgm:t>
        <a:bodyPr/>
        <a:lstStyle/>
        <a:p>
          <a:endParaRPr lang="hr-HR"/>
        </a:p>
      </dgm:t>
    </dgm:pt>
    <dgm:pt modelId="{3625AB4E-90D6-4B85-B758-0397AE6AD50B}" type="sibTrans" cxnId="{09252589-D083-4223-8DA1-BADEB156B445}">
      <dgm:prSet/>
      <dgm:spPr/>
      <dgm:t>
        <a:bodyPr/>
        <a:lstStyle/>
        <a:p>
          <a:endParaRPr lang="hr-HR"/>
        </a:p>
      </dgm:t>
    </dgm:pt>
    <dgm:pt modelId="{7C0186E7-2166-4A7F-821A-36E933B804FB}">
      <dgm:prSet/>
      <dgm:spPr/>
      <dgm:t>
        <a:bodyPr/>
        <a:lstStyle/>
        <a:p>
          <a:pPr rtl="0"/>
          <a:r>
            <a:rPr lang="hr-HR" u="sng" dirty="0" smtClean="0"/>
            <a:t>Imotski 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05A890E2-CE5F-4521-A5BA-08556EC7AE82}" type="parTrans" cxnId="{913A957C-7FEC-4214-A9CF-1C19AC47C71E}">
      <dgm:prSet/>
      <dgm:spPr/>
      <dgm:t>
        <a:bodyPr/>
        <a:lstStyle/>
        <a:p>
          <a:endParaRPr lang="hr-HR"/>
        </a:p>
      </dgm:t>
    </dgm:pt>
    <dgm:pt modelId="{86764511-7E01-4170-89EA-5F718DB52054}" type="sibTrans" cxnId="{913A957C-7FEC-4214-A9CF-1C19AC47C71E}">
      <dgm:prSet/>
      <dgm:spPr/>
      <dgm:t>
        <a:bodyPr/>
        <a:lstStyle/>
        <a:p>
          <a:endParaRPr lang="hr-HR"/>
        </a:p>
      </dgm:t>
    </dgm:pt>
    <dgm:pt modelId="{387100D6-A1C2-444F-A729-B737C40261AC}" type="pres">
      <dgm:prSet presAssocID="{5E98F431-95BD-4497-AB7F-4402EF75F8A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5A0BFC-34EC-44FE-A097-52962AF438EC}" type="pres">
      <dgm:prSet presAssocID="{8E9139D9-4609-42C8-BC33-965E68FBB128}" presName="composite" presStyleCnt="0"/>
      <dgm:spPr/>
    </dgm:pt>
    <dgm:pt modelId="{2B9CB9A7-A25B-401A-A48C-8137B6CF79C2}" type="pres">
      <dgm:prSet presAssocID="{8E9139D9-4609-42C8-BC33-965E68FBB128}" presName="imgShp" presStyleLbl="fgImgPlace1" presStyleIdx="0" presStyleCnt="5"/>
      <dgm:spPr/>
    </dgm:pt>
    <dgm:pt modelId="{817926C5-1E5C-4B05-BEE2-02CDBBCC67FB}" type="pres">
      <dgm:prSet presAssocID="{8E9139D9-4609-42C8-BC33-965E68FBB128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BA37AF6-A022-47D8-BEC2-86689CCA200F}" type="pres">
      <dgm:prSet presAssocID="{9DE1B70F-DDDC-4783-B8EE-32B30E5DAC28}" presName="spacing" presStyleCnt="0"/>
      <dgm:spPr/>
    </dgm:pt>
    <dgm:pt modelId="{C7D5BAD3-C74C-4510-96B5-4CA448E67FEA}" type="pres">
      <dgm:prSet presAssocID="{D043DE92-BF4F-4C13-9F6F-1B229B646AF3}" presName="composite" presStyleCnt="0"/>
      <dgm:spPr/>
    </dgm:pt>
    <dgm:pt modelId="{EE2B5704-7373-4D7B-9B83-6334022826AF}" type="pres">
      <dgm:prSet presAssocID="{D043DE92-BF4F-4C13-9F6F-1B229B646AF3}" presName="imgShp" presStyleLbl="fgImgPlace1" presStyleIdx="1" presStyleCnt="5"/>
      <dgm:spPr/>
    </dgm:pt>
    <dgm:pt modelId="{61409112-0EF1-408A-BB6F-5D335BA44644}" type="pres">
      <dgm:prSet presAssocID="{D043DE92-BF4F-4C13-9F6F-1B229B646AF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463BD3A-89B7-46C1-A945-724249249601}" type="pres">
      <dgm:prSet presAssocID="{5AC7476B-EC4A-4E6B-8471-6321FADB79E1}" presName="spacing" presStyleCnt="0"/>
      <dgm:spPr/>
    </dgm:pt>
    <dgm:pt modelId="{813A5C96-A343-4317-8842-DDF74D9D22AA}" type="pres">
      <dgm:prSet presAssocID="{CB02D3E3-53EE-4F91-BFEF-DA9C4768F19D}" presName="composite" presStyleCnt="0"/>
      <dgm:spPr/>
    </dgm:pt>
    <dgm:pt modelId="{C5F7DA74-BB5C-477B-A7C2-95B0F6CFE063}" type="pres">
      <dgm:prSet presAssocID="{CB02D3E3-53EE-4F91-BFEF-DA9C4768F19D}" presName="imgShp" presStyleLbl="fgImgPlace1" presStyleIdx="2" presStyleCnt="5"/>
      <dgm:spPr/>
    </dgm:pt>
    <dgm:pt modelId="{7B4E0104-2A14-4097-AFE9-E1C7D2413C45}" type="pres">
      <dgm:prSet presAssocID="{CB02D3E3-53EE-4F91-BFEF-DA9C4768F19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B8CBEB-DBB2-45BB-98BD-AF669C7D716A}" type="pres">
      <dgm:prSet presAssocID="{20034D07-B6C5-4832-A37D-64307A84E677}" presName="spacing" presStyleCnt="0"/>
      <dgm:spPr/>
    </dgm:pt>
    <dgm:pt modelId="{D9B3E19A-CA4A-41AE-9C1E-F07C15828E6D}" type="pres">
      <dgm:prSet presAssocID="{6C1EE08C-B84E-4FA1-ADD3-47E9F2DB3D03}" presName="composite" presStyleCnt="0"/>
      <dgm:spPr/>
    </dgm:pt>
    <dgm:pt modelId="{97F0222B-56DF-46B4-AD45-4F30DF9D03B9}" type="pres">
      <dgm:prSet presAssocID="{6C1EE08C-B84E-4FA1-ADD3-47E9F2DB3D03}" presName="imgShp" presStyleLbl="fgImgPlace1" presStyleIdx="3" presStyleCnt="5"/>
      <dgm:spPr/>
    </dgm:pt>
    <dgm:pt modelId="{CDAF02EF-8037-4272-919E-E314D8BB097D}" type="pres">
      <dgm:prSet presAssocID="{6C1EE08C-B84E-4FA1-ADD3-47E9F2DB3D0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876C192-BBA2-4CEF-83AD-D2714C90E7DD}" type="pres">
      <dgm:prSet presAssocID="{3625AB4E-90D6-4B85-B758-0397AE6AD50B}" presName="spacing" presStyleCnt="0"/>
      <dgm:spPr/>
    </dgm:pt>
    <dgm:pt modelId="{3909316A-9F5E-43A7-9C87-2EB8A87DD86F}" type="pres">
      <dgm:prSet presAssocID="{7C0186E7-2166-4A7F-821A-36E933B804FB}" presName="composite" presStyleCnt="0"/>
      <dgm:spPr/>
    </dgm:pt>
    <dgm:pt modelId="{2DF25206-1677-496B-9E9A-8BF907C9F324}" type="pres">
      <dgm:prSet presAssocID="{7C0186E7-2166-4A7F-821A-36E933B804FB}" presName="imgShp" presStyleLbl="fgImgPlace1" presStyleIdx="4" presStyleCnt="5"/>
      <dgm:spPr/>
    </dgm:pt>
    <dgm:pt modelId="{A1FD8808-4F33-4732-8F11-C13C91833D26}" type="pres">
      <dgm:prSet presAssocID="{7C0186E7-2166-4A7F-821A-36E933B804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FE24C30-FDD7-4201-B386-48168A0E1CC5}" type="presOf" srcId="{5E98F431-95BD-4497-AB7F-4402EF75F8A7}" destId="{387100D6-A1C2-444F-A729-B737C40261AC}" srcOrd="0" destOrd="0" presId="urn:microsoft.com/office/officeart/2005/8/layout/vList3#1"/>
    <dgm:cxn modelId="{61C23D70-CE00-4861-86EE-EBCED10B145F}" srcId="{5E98F431-95BD-4497-AB7F-4402EF75F8A7}" destId="{D043DE92-BF4F-4C13-9F6F-1B229B646AF3}" srcOrd="1" destOrd="0" parTransId="{9F48EDFE-CCDC-497E-9BFF-6A018CE6880E}" sibTransId="{5AC7476B-EC4A-4E6B-8471-6321FADB79E1}"/>
    <dgm:cxn modelId="{9F4A2615-4E79-4023-8751-72DB3B732C84}" type="presOf" srcId="{D043DE92-BF4F-4C13-9F6F-1B229B646AF3}" destId="{61409112-0EF1-408A-BB6F-5D335BA44644}" srcOrd="0" destOrd="0" presId="urn:microsoft.com/office/officeart/2005/8/layout/vList3#1"/>
    <dgm:cxn modelId="{09252589-D083-4223-8DA1-BADEB156B445}" srcId="{5E98F431-95BD-4497-AB7F-4402EF75F8A7}" destId="{6C1EE08C-B84E-4FA1-ADD3-47E9F2DB3D03}" srcOrd="3" destOrd="0" parTransId="{BB064078-7310-4F43-A14B-B3C3BABAAF02}" sibTransId="{3625AB4E-90D6-4B85-B758-0397AE6AD50B}"/>
    <dgm:cxn modelId="{913A957C-7FEC-4214-A9CF-1C19AC47C71E}" srcId="{5E98F431-95BD-4497-AB7F-4402EF75F8A7}" destId="{7C0186E7-2166-4A7F-821A-36E933B804FB}" srcOrd="4" destOrd="0" parTransId="{05A890E2-CE5F-4521-A5BA-08556EC7AE82}" sibTransId="{86764511-7E01-4170-89EA-5F718DB52054}"/>
    <dgm:cxn modelId="{C9406937-FEC0-41C0-B6A6-4CC2EF785D1C}" type="presOf" srcId="{6C1EE08C-B84E-4FA1-ADD3-47E9F2DB3D03}" destId="{CDAF02EF-8037-4272-919E-E314D8BB097D}" srcOrd="0" destOrd="0" presId="urn:microsoft.com/office/officeart/2005/8/layout/vList3#1"/>
    <dgm:cxn modelId="{AD241192-C4DA-4C88-9E2A-32A5EA8031B4}" type="presOf" srcId="{8E9139D9-4609-42C8-BC33-965E68FBB128}" destId="{817926C5-1E5C-4B05-BEE2-02CDBBCC67FB}" srcOrd="0" destOrd="0" presId="urn:microsoft.com/office/officeart/2005/8/layout/vList3#1"/>
    <dgm:cxn modelId="{8CCB6DF5-AADE-485A-B814-0AF980DD9328}" type="presOf" srcId="{CB02D3E3-53EE-4F91-BFEF-DA9C4768F19D}" destId="{7B4E0104-2A14-4097-AFE9-E1C7D2413C45}" srcOrd="0" destOrd="0" presId="urn:microsoft.com/office/officeart/2005/8/layout/vList3#1"/>
    <dgm:cxn modelId="{0F0DCA18-F762-4780-8F3B-88FD08C65076}" srcId="{5E98F431-95BD-4497-AB7F-4402EF75F8A7}" destId="{8E9139D9-4609-42C8-BC33-965E68FBB128}" srcOrd="0" destOrd="0" parTransId="{CA395E0B-B85C-405A-83BC-F2F292AF86F5}" sibTransId="{9DE1B70F-DDDC-4783-B8EE-32B30E5DAC28}"/>
    <dgm:cxn modelId="{681B5C5B-C509-45CB-BD51-58E817F51CF0}" srcId="{5E98F431-95BD-4497-AB7F-4402EF75F8A7}" destId="{CB02D3E3-53EE-4F91-BFEF-DA9C4768F19D}" srcOrd="2" destOrd="0" parTransId="{999CF4B8-3FC5-448A-8E1B-5F0C8F5BBBDF}" sibTransId="{20034D07-B6C5-4832-A37D-64307A84E677}"/>
    <dgm:cxn modelId="{A213CFB0-325B-4035-AF4A-8502133B9162}" type="presOf" srcId="{7C0186E7-2166-4A7F-821A-36E933B804FB}" destId="{A1FD8808-4F33-4732-8F11-C13C91833D26}" srcOrd="0" destOrd="0" presId="urn:microsoft.com/office/officeart/2005/8/layout/vList3#1"/>
    <dgm:cxn modelId="{D9101111-51D6-4CA1-A649-EC4AD4305622}" type="presParOf" srcId="{387100D6-A1C2-444F-A729-B737C40261AC}" destId="{DD5A0BFC-34EC-44FE-A097-52962AF438EC}" srcOrd="0" destOrd="0" presId="urn:microsoft.com/office/officeart/2005/8/layout/vList3#1"/>
    <dgm:cxn modelId="{2A347702-D588-4414-B735-236C45B792FF}" type="presParOf" srcId="{DD5A0BFC-34EC-44FE-A097-52962AF438EC}" destId="{2B9CB9A7-A25B-401A-A48C-8137B6CF79C2}" srcOrd="0" destOrd="0" presId="urn:microsoft.com/office/officeart/2005/8/layout/vList3#1"/>
    <dgm:cxn modelId="{E37613B9-60F4-4962-8516-5617BB239ED9}" type="presParOf" srcId="{DD5A0BFC-34EC-44FE-A097-52962AF438EC}" destId="{817926C5-1E5C-4B05-BEE2-02CDBBCC67FB}" srcOrd="1" destOrd="0" presId="urn:microsoft.com/office/officeart/2005/8/layout/vList3#1"/>
    <dgm:cxn modelId="{29D7545A-5834-4A3E-9909-1C71BFB1CB21}" type="presParOf" srcId="{387100D6-A1C2-444F-A729-B737C40261AC}" destId="{FBA37AF6-A022-47D8-BEC2-86689CCA200F}" srcOrd="1" destOrd="0" presId="urn:microsoft.com/office/officeart/2005/8/layout/vList3#1"/>
    <dgm:cxn modelId="{990F4D57-3F42-4A81-8F41-6C5A0BF8D76F}" type="presParOf" srcId="{387100D6-A1C2-444F-A729-B737C40261AC}" destId="{C7D5BAD3-C74C-4510-96B5-4CA448E67FEA}" srcOrd="2" destOrd="0" presId="urn:microsoft.com/office/officeart/2005/8/layout/vList3#1"/>
    <dgm:cxn modelId="{041402CA-5DA8-46E3-9C82-6B06EF53F8F0}" type="presParOf" srcId="{C7D5BAD3-C74C-4510-96B5-4CA448E67FEA}" destId="{EE2B5704-7373-4D7B-9B83-6334022826AF}" srcOrd="0" destOrd="0" presId="urn:microsoft.com/office/officeart/2005/8/layout/vList3#1"/>
    <dgm:cxn modelId="{1A55A7FA-7554-44F8-A4D7-7760613D9E40}" type="presParOf" srcId="{C7D5BAD3-C74C-4510-96B5-4CA448E67FEA}" destId="{61409112-0EF1-408A-BB6F-5D335BA44644}" srcOrd="1" destOrd="0" presId="urn:microsoft.com/office/officeart/2005/8/layout/vList3#1"/>
    <dgm:cxn modelId="{FC539DD9-623E-4E9F-B241-9B501786ADA1}" type="presParOf" srcId="{387100D6-A1C2-444F-A729-B737C40261AC}" destId="{1463BD3A-89B7-46C1-A945-724249249601}" srcOrd="3" destOrd="0" presId="urn:microsoft.com/office/officeart/2005/8/layout/vList3#1"/>
    <dgm:cxn modelId="{932124E3-1025-4671-8B89-A36EB3BB6069}" type="presParOf" srcId="{387100D6-A1C2-444F-A729-B737C40261AC}" destId="{813A5C96-A343-4317-8842-DDF74D9D22AA}" srcOrd="4" destOrd="0" presId="urn:microsoft.com/office/officeart/2005/8/layout/vList3#1"/>
    <dgm:cxn modelId="{48C1806F-9685-472F-894C-88D225EF02E8}" type="presParOf" srcId="{813A5C96-A343-4317-8842-DDF74D9D22AA}" destId="{C5F7DA74-BB5C-477B-A7C2-95B0F6CFE063}" srcOrd="0" destOrd="0" presId="urn:microsoft.com/office/officeart/2005/8/layout/vList3#1"/>
    <dgm:cxn modelId="{C7C12BFD-988E-40F4-BDB6-7F8D799B76A5}" type="presParOf" srcId="{813A5C96-A343-4317-8842-DDF74D9D22AA}" destId="{7B4E0104-2A14-4097-AFE9-E1C7D2413C45}" srcOrd="1" destOrd="0" presId="urn:microsoft.com/office/officeart/2005/8/layout/vList3#1"/>
    <dgm:cxn modelId="{A09465A1-DF92-4DDB-8DFF-01EACA6FF92C}" type="presParOf" srcId="{387100D6-A1C2-444F-A729-B737C40261AC}" destId="{03B8CBEB-DBB2-45BB-98BD-AF669C7D716A}" srcOrd="5" destOrd="0" presId="urn:microsoft.com/office/officeart/2005/8/layout/vList3#1"/>
    <dgm:cxn modelId="{4983BE34-AA01-410D-9141-A3D0DFC74331}" type="presParOf" srcId="{387100D6-A1C2-444F-A729-B737C40261AC}" destId="{D9B3E19A-CA4A-41AE-9C1E-F07C15828E6D}" srcOrd="6" destOrd="0" presId="urn:microsoft.com/office/officeart/2005/8/layout/vList3#1"/>
    <dgm:cxn modelId="{A7A5C2B8-118E-4BA3-B4BB-8C7ACAFA1D83}" type="presParOf" srcId="{D9B3E19A-CA4A-41AE-9C1E-F07C15828E6D}" destId="{97F0222B-56DF-46B4-AD45-4F30DF9D03B9}" srcOrd="0" destOrd="0" presId="urn:microsoft.com/office/officeart/2005/8/layout/vList3#1"/>
    <dgm:cxn modelId="{6F19D37F-7809-4410-9DF8-A02475C8EBD6}" type="presParOf" srcId="{D9B3E19A-CA4A-41AE-9C1E-F07C15828E6D}" destId="{CDAF02EF-8037-4272-919E-E314D8BB097D}" srcOrd="1" destOrd="0" presId="urn:microsoft.com/office/officeart/2005/8/layout/vList3#1"/>
    <dgm:cxn modelId="{2208CBDC-0E89-478A-9397-FE2CB002819D}" type="presParOf" srcId="{387100D6-A1C2-444F-A729-B737C40261AC}" destId="{A876C192-BBA2-4CEF-83AD-D2714C90E7DD}" srcOrd="7" destOrd="0" presId="urn:microsoft.com/office/officeart/2005/8/layout/vList3#1"/>
    <dgm:cxn modelId="{26F9A50B-6ACC-40D6-89FB-14D30CC13242}" type="presParOf" srcId="{387100D6-A1C2-444F-A729-B737C40261AC}" destId="{3909316A-9F5E-43A7-9C87-2EB8A87DD86F}" srcOrd="8" destOrd="0" presId="urn:microsoft.com/office/officeart/2005/8/layout/vList3#1"/>
    <dgm:cxn modelId="{DFCB3D56-08E0-4C94-A7AD-2187394FBE13}" type="presParOf" srcId="{3909316A-9F5E-43A7-9C87-2EB8A87DD86F}" destId="{2DF25206-1677-496B-9E9A-8BF907C9F324}" srcOrd="0" destOrd="0" presId="urn:microsoft.com/office/officeart/2005/8/layout/vList3#1"/>
    <dgm:cxn modelId="{786AAC41-8F30-4EF2-8027-413299744059}" type="presParOf" srcId="{3909316A-9F5E-43A7-9C87-2EB8A87DD86F}" destId="{A1FD8808-4F33-4732-8F11-C13C91833D2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36845-4D1B-48FB-BF7B-805F54625F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736BB31-4968-4AA4-8DBA-54972E56F968}">
      <dgm:prSet/>
      <dgm:spPr/>
      <dgm:t>
        <a:bodyPr/>
        <a:lstStyle/>
        <a:p>
          <a:pPr rtl="0"/>
          <a:r>
            <a:rPr lang="hr-HR" dirty="0" smtClean="0"/>
            <a:t>Umjereno toplu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CC735B1-03A4-435A-ADF8-DC31EA08FDA8}" type="parTrans" cxnId="{4968FAD8-EE83-4009-919D-5AFCFE942343}">
      <dgm:prSet/>
      <dgm:spPr/>
      <dgm:t>
        <a:bodyPr/>
        <a:lstStyle/>
        <a:p>
          <a:endParaRPr lang="hr-HR"/>
        </a:p>
      </dgm:t>
    </dgm:pt>
    <dgm:pt modelId="{FD0C525E-8DDE-4F26-AE34-0E3AEECC3994}" type="sibTrans" cxnId="{4968FAD8-EE83-4009-919D-5AFCFE942343}">
      <dgm:prSet/>
      <dgm:spPr/>
      <dgm:t>
        <a:bodyPr/>
        <a:lstStyle/>
        <a:p>
          <a:endParaRPr lang="hr-HR"/>
        </a:p>
      </dgm:t>
    </dgm:pt>
    <dgm:pt modelId="{7E8BD6BB-A511-4DA6-B4D1-B54014A5C74A}">
      <dgm:prSet/>
      <dgm:spPr/>
      <dgm:t>
        <a:bodyPr/>
        <a:lstStyle/>
        <a:p>
          <a:pPr rtl="0"/>
          <a:r>
            <a:rPr lang="hr-HR" dirty="0" smtClean="0"/>
            <a:t>Snježno-šumsku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C646BA8-A799-43D3-AFBA-A880258162AC}" type="parTrans" cxnId="{4981E53D-F2A5-45E9-80B2-4C5F5DF53293}">
      <dgm:prSet/>
      <dgm:spPr/>
      <dgm:t>
        <a:bodyPr/>
        <a:lstStyle/>
        <a:p>
          <a:endParaRPr lang="hr-HR"/>
        </a:p>
      </dgm:t>
    </dgm:pt>
    <dgm:pt modelId="{77BD5346-481D-4630-A8DE-B6B2D9FABB0D}" type="sibTrans" cxnId="{4981E53D-F2A5-45E9-80B2-4C5F5DF53293}">
      <dgm:prSet/>
      <dgm:spPr/>
      <dgm:t>
        <a:bodyPr/>
        <a:lstStyle/>
        <a:p>
          <a:endParaRPr lang="hr-HR"/>
        </a:p>
      </dgm:t>
    </dgm:pt>
    <dgm:pt modelId="{48B143AD-2E63-427A-A846-D73C74BDA18F}">
      <dgm:prSet/>
      <dgm:spPr/>
      <dgm:t>
        <a:bodyPr/>
        <a:lstStyle/>
        <a:p>
          <a:pPr rtl="0"/>
          <a:r>
            <a:rPr lang="hr-HR" dirty="0" smtClean="0"/>
            <a:t>Polarnu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E16A32C7-8980-40B7-8402-9B33284B116A}" type="parTrans" cxnId="{3256EB86-9101-453D-802F-A930E351AE81}">
      <dgm:prSet/>
      <dgm:spPr/>
      <dgm:t>
        <a:bodyPr/>
        <a:lstStyle/>
        <a:p>
          <a:endParaRPr lang="hr-HR"/>
        </a:p>
      </dgm:t>
    </dgm:pt>
    <dgm:pt modelId="{BA602AA3-A98A-437D-92AC-7028A72DBB27}" type="sibTrans" cxnId="{3256EB86-9101-453D-802F-A930E351AE81}">
      <dgm:prSet/>
      <dgm:spPr/>
      <dgm:t>
        <a:bodyPr/>
        <a:lstStyle/>
        <a:p>
          <a:endParaRPr lang="hr-HR"/>
        </a:p>
      </dgm:t>
    </dgm:pt>
    <dgm:pt modelId="{FDAFA3B7-6470-4094-8156-800B84499AE6}">
      <dgm:prSet/>
      <dgm:spPr/>
      <dgm:t>
        <a:bodyPr/>
        <a:lstStyle/>
        <a:p>
          <a:pPr rtl="0"/>
          <a:r>
            <a:rPr lang="hr-HR" dirty="0" smtClean="0"/>
            <a:t>Sredozemnu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2B9BB95-B168-46D2-A995-3365C57B2235}" type="parTrans" cxnId="{CDD91698-B08D-4961-90A5-CA47455D6596}">
      <dgm:prSet/>
      <dgm:spPr/>
      <dgm:t>
        <a:bodyPr/>
        <a:lstStyle/>
        <a:p>
          <a:endParaRPr lang="hr-HR"/>
        </a:p>
      </dgm:t>
    </dgm:pt>
    <dgm:pt modelId="{02CA8F75-96C3-4CCF-86AF-6AF741B6F52A}" type="sibTrans" cxnId="{CDD91698-B08D-4961-90A5-CA47455D6596}">
      <dgm:prSet/>
      <dgm:spPr/>
      <dgm:t>
        <a:bodyPr/>
        <a:lstStyle/>
        <a:p>
          <a:endParaRPr lang="hr-HR"/>
        </a:p>
      </dgm:t>
    </dgm:pt>
    <dgm:pt modelId="{A7859977-C53A-43F9-9B09-947B988F9E81}">
      <dgm:prSet/>
      <dgm:spPr/>
      <dgm:t>
        <a:bodyPr/>
        <a:lstStyle/>
        <a:p>
          <a:pPr rtl="0"/>
          <a:r>
            <a:rPr lang="hr-HR" dirty="0" smtClean="0"/>
            <a:t>Kakvu klimu ima Zagreb?</a:t>
          </a:r>
          <a:endParaRPr lang="hr-HR" dirty="0"/>
        </a:p>
      </dgm:t>
    </dgm:pt>
    <dgm:pt modelId="{1BBFF52A-5837-4B94-B9AD-0AA247DF230B}" type="sibTrans" cxnId="{1B0759EB-B964-4513-B62A-3BAAD905CF17}">
      <dgm:prSet/>
      <dgm:spPr/>
      <dgm:t>
        <a:bodyPr/>
        <a:lstStyle/>
        <a:p>
          <a:endParaRPr lang="hr-HR"/>
        </a:p>
      </dgm:t>
    </dgm:pt>
    <dgm:pt modelId="{93DF95C9-79CD-42CE-AD58-E4F026B2F41B}" type="parTrans" cxnId="{1B0759EB-B964-4513-B62A-3BAAD905CF17}">
      <dgm:prSet/>
      <dgm:spPr/>
      <dgm:t>
        <a:bodyPr/>
        <a:lstStyle/>
        <a:p>
          <a:endParaRPr lang="hr-HR"/>
        </a:p>
      </dgm:t>
    </dgm:pt>
    <dgm:pt modelId="{28785F53-E906-4CEF-9E42-25EB962AB752}" type="pres">
      <dgm:prSet presAssocID="{44336845-4D1B-48FB-BF7B-805F54625F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8B78F0E-E8F2-477C-AFC7-1AE8BB6337A3}" type="pres">
      <dgm:prSet presAssocID="{A7859977-C53A-43F9-9B09-947B988F9E8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8A2ED1-2D3C-4B99-8FB4-0D6635B82B1E}" type="pres">
      <dgm:prSet presAssocID="{1BBFF52A-5837-4B94-B9AD-0AA247DF230B}" presName="spacer" presStyleCnt="0"/>
      <dgm:spPr/>
    </dgm:pt>
    <dgm:pt modelId="{5A67EA7D-9E48-42F0-845D-E7589EB6EC59}" type="pres">
      <dgm:prSet presAssocID="{4736BB31-4968-4AA4-8DBA-54972E56F96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83620F-DC43-4BDD-94DA-766CB1439039}" type="pres">
      <dgm:prSet presAssocID="{FD0C525E-8DDE-4F26-AE34-0E3AEECC3994}" presName="spacer" presStyleCnt="0"/>
      <dgm:spPr/>
    </dgm:pt>
    <dgm:pt modelId="{56206E60-226A-44E8-ACF1-205A36154419}" type="pres">
      <dgm:prSet presAssocID="{7E8BD6BB-A511-4DA6-B4D1-B54014A5C74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92B1D4-68B7-422C-A979-9659124F2A98}" type="pres">
      <dgm:prSet presAssocID="{77BD5346-481D-4630-A8DE-B6B2D9FABB0D}" presName="spacer" presStyleCnt="0"/>
      <dgm:spPr/>
    </dgm:pt>
    <dgm:pt modelId="{92BF803F-48E6-41AC-A845-DC85318EA387}" type="pres">
      <dgm:prSet presAssocID="{48B143AD-2E63-427A-A846-D73C74BDA18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613B80-5C62-4BE5-87DE-21C32F3B11A5}" type="pres">
      <dgm:prSet presAssocID="{BA602AA3-A98A-437D-92AC-7028A72DBB27}" presName="spacer" presStyleCnt="0"/>
      <dgm:spPr/>
    </dgm:pt>
    <dgm:pt modelId="{842E4297-3A13-4A9D-8D80-D8B59D5E91E8}" type="pres">
      <dgm:prSet presAssocID="{FDAFA3B7-6470-4094-8156-800B84499AE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5D8BEC8-E656-4F2F-922E-DF20B597A15B}" type="presOf" srcId="{44336845-4D1B-48FB-BF7B-805F54625F33}" destId="{28785F53-E906-4CEF-9E42-25EB962AB752}" srcOrd="0" destOrd="0" presId="urn:microsoft.com/office/officeart/2005/8/layout/vList2"/>
    <dgm:cxn modelId="{CDD91698-B08D-4961-90A5-CA47455D6596}" srcId="{44336845-4D1B-48FB-BF7B-805F54625F33}" destId="{FDAFA3B7-6470-4094-8156-800B84499AE6}" srcOrd="4" destOrd="0" parTransId="{42B9BB95-B168-46D2-A995-3365C57B2235}" sibTransId="{02CA8F75-96C3-4CCF-86AF-6AF741B6F52A}"/>
    <dgm:cxn modelId="{271732E0-58D4-4909-ADF8-5E1B28FD9EAB}" type="presOf" srcId="{48B143AD-2E63-427A-A846-D73C74BDA18F}" destId="{92BF803F-48E6-41AC-A845-DC85318EA387}" srcOrd="0" destOrd="0" presId="urn:microsoft.com/office/officeart/2005/8/layout/vList2"/>
    <dgm:cxn modelId="{8F089D57-DB1F-40C9-B770-40FDC61CEC48}" type="presOf" srcId="{FDAFA3B7-6470-4094-8156-800B84499AE6}" destId="{842E4297-3A13-4A9D-8D80-D8B59D5E91E8}" srcOrd="0" destOrd="0" presId="urn:microsoft.com/office/officeart/2005/8/layout/vList2"/>
    <dgm:cxn modelId="{1B0759EB-B964-4513-B62A-3BAAD905CF17}" srcId="{44336845-4D1B-48FB-BF7B-805F54625F33}" destId="{A7859977-C53A-43F9-9B09-947B988F9E81}" srcOrd="0" destOrd="0" parTransId="{93DF95C9-79CD-42CE-AD58-E4F026B2F41B}" sibTransId="{1BBFF52A-5837-4B94-B9AD-0AA247DF230B}"/>
    <dgm:cxn modelId="{62ACC7B8-A152-45EA-9155-31741DFC5176}" type="presOf" srcId="{7E8BD6BB-A511-4DA6-B4D1-B54014A5C74A}" destId="{56206E60-226A-44E8-ACF1-205A36154419}" srcOrd="0" destOrd="0" presId="urn:microsoft.com/office/officeart/2005/8/layout/vList2"/>
    <dgm:cxn modelId="{4968FAD8-EE83-4009-919D-5AFCFE942343}" srcId="{44336845-4D1B-48FB-BF7B-805F54625F33}" destId="{4736BB31-4968-4AA4-8DBA-54972E56F968}" srcOrd="1" destOrd="0" parTransId="{DCC735B1-03A4-435A-ADF8-DC31EA08FDA8}" sibTransId="{FD0C525E-8DDE-4F26-AE34-0E3AEECC3994}"/>
    <dgm:cxn modelId="{0727C9E4-36A7-4C19-9F2E-5477D5693D00}" type="presOf" srcId="{4736BB31-4968-4AA4-8DBA-54972E56F968}" destId="{5A67EA7D-9E48-42F0-845D-E7589EB6EC59}" srcOrd="0" destOrd="0" presId="urn:microsoft.com/office/officeart/2005/8/layout/vList2"/>
    <dgm:cxn modelId="{4981E53D-F2A5-45E9-80B2-4C5F5DF53293}" srcId="{44336845-4D1B-48FB-BF7B-805F54625F33}" destId="{7E8BD6BB-A511-4DA6-B4D1-B54014A5C74A}" srcOrd="2" destOrd="0" parTransId="{CC646BA8-A799-43D3-AFBA-A880258162AC}" sibTransId="{77BD5346-481D-4630-A8DE-B6B2D9FABB0D}"/>
    <dgm:cxn modelId="{3256EB86-9101-453D-802F-A930E351AE81}" srcId="{44336845-4D1B-48FB-BF7B-805F54625F33}" destId="{48B143AD-2E63-427A-A846-D73C74BDA18F}" srcOrd="3" destOrd="0" parTransId="{E16A32C7-8980-40B7-8402-9B33284B116A}" sibTransId="{BA602AA3-A98A-437D-92AC-7028A72DBB27}"/>
    <dgm:cxn modelId="{6A556BD6-3CAC-4977-895C-36746144AB5C}" type="presOf" srcId="{A7859977-C53A-43F9-9B09-947B988F9E81}" destId="{98B78F0E-E8F2-477C-AFC7-1AE8BB6337A3}" srcOrd="0" destOrd="0" presId="urn:microsoft.com/office/officeart/2005/8/layout/vList2"/>
    <dgm:cxn modelId="{98D68FD6-67C3-4D3D-9454-3B1B6B7C60D5}" type="presParOf" srcId="{28785F53-E906-4CEF-9E42-25EB962AB752}" destId="{98B78F0E-E8F2-477C-AFC7-1AE8BB6337A3}" srcOrd="0" destOrd="0" presId="urn:microsoft.com/office/officeart/2005/8/layout/vList2"/>
    <dgm:cxn modelId="{B38ED8ED-03CD-49F4-9735-D02EED00E43C}" type="presParOf" srcId="{28785F53-E906-4CEF-9E42-25EB962AB752}" destId="{A28A2ED1-2D3C-4B99-8FB4-0D6635B82B1E}" srcOrd="1" destOrd="0" presId="urn:microsoft.com/office/officeart/2005/8/layout/vList2"/>
    <dgm:cxn modelId="{87B8037E-BA0B-4CAC-8958-4022186A94B4}" type="presParOf" srcId="{28785F53-E906-4CEF-9E42-25EB962AB752}" destId="{5A67EA7D-9E48-42F0-845D-E7589EB6EC59}" srcOrd="2" destOrd="0" presId="urn:microsoft.com/office/officeart/2005/8/layout/vList2"/>
    <dgm:cxn modelId="{50704ABE-3FA5-4C71-88E2-9B751D7C5B86}" type="presParOf" srcId="{28785F53-E906-4CEF-9E42-25EB962AB752}" destId="{C183620F-DC43-4BDD-94DA-766CB1439039}" srcOrd="3" destOrd="0" presId="urn:microsoft.com/office/officeart/2005/8/layout/vList2"/>
    <dgm:cxn modelId="{DBFAA5AD-F40F-491D-B013-E6A98581C756}" type="presParOf" srcId="{28785F53-E906-4CEF-9E42-25EB962AB752}" destId="{56206E60-226A-44E8-ACF1-205A36154419}" srcOrd="4" destOrd="0" presId="urn:microsoft.com/office/officeart/2005/8/layout/vList2"/>
    <dgm:cxn modelId="{C6BF95D7-6F4D-420A-B400-5446CC5887A8}" type="presParOf" srcId="{28785F53-E906-4CEF-9E42-25EB962AB752}" destId="{1092B1D4-68B7-422C-A979-9659124F2A98}" srcOrd="5" destOrd="0" presId="urn:microsoft.com/office/officeart/2005/8/layout/vList2"/>
    <dgm:cxn modelId="{2C405D0C-05EF-4EF4-AF92-D1F7EDC932F7}" type="presParOf" srcId="{28785F53-E906-4CEF-9E42-25EB962AB752}" destId="{92BF803F-48E6-41AC-A845-DC85318EA387}" srcOrd="6" destOrd="0" presId="urn:microsoft.com/office/officeart/2005/8/layout/vList2"/>
    <dgm:cxn modelId="{6EA1DEB2-0958-4B27-AD8D-3D1E596F0733}" type="presParOf" srcId="{28785F53-E906-4CEF-9E42-25EB962AB752}" destId="{22613B80-5C62-4BE5-87DE-21C32F3B11A5}" srcOrd="7" destOrd="0" presId="urn:microsoft.com/office/officeart/2005/8/layout/vList2"/>
    <dgm:cxn modelId="{E9E946CD-FE96-492B-9D27-21783AFFD660}" type="presParOf" srcId="{28785F53-E906-4CEF-9E42-25EB962AB752}" destId="{842E4297-3A13-4A9D-8D80-D8B59D5E91E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F4C4CE-52DC-44C8-B776-6EA7A3CABE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898732D-01CF-4F22-B320-08622DC78CE1}">
      <dgm:prSet/>
      <dgm:spPr/>
      <dgm:t>
        <a:bodyPr/>
        <a:lstStyle/>
        <a:p>
          <a:pPr rtl="0"/>
          <a:r>
            <a:rPr lang="hr-HR" dirty="0" smtClean="0"/>
            <a:t>Koji je najugodniji vjetar?</a:t>
          </a:r>
          <a:endParaRPr lang="hr-HR" dirty="0"/>
        </a:p>
      </dgm:t>
    </dgm:pt>
    <dgm:pt modelId="{6D533DC3-B766-40F8-8DD4-E266382D93FE}" type="parTrans" cxnId="{06FB09E5-C009-4E94-BA90-FA8B41DD9475}">
      <dgm:prSet/>
      <dgm:spPr/>
      <dgm:t>
        <a:bodyPr/>
        <a:lstStyle/>
        <a:p>
          <a:endParaRPr lang="hr-HR"/>
        </a:p>
      </dgm:t>
    </dgm:pt>
    <dgm:pt modelId="{23921E78-3649-4667-87CB-8B2CB979E07C}" type="sibTrans" cxnId="{06FB09E5-C009-4E94-BA90-FA8B41DD9475}">
      <dgm:prSet/>
      <dgm:spPr/>
      <dgm:t>
        <a:bodyPr/>
        <a:lstStyle/>
        <a:p>
          <a:endParaRPr lang="hr-HR"/>
        </a:p>
      </dgm:t>
    </dgm:pt>
    <dgm:pt modelId="{9EDA506D-580B-419B-8EE0-2A9CBE010538}">
      <dgm:prSet/>
      <dgm:spPr/>
      <dgm:t>
        <a:bodyPr/>
        <a:lstStyle/>
        <a:p>
          <a:pPr rtl="0"/>
          <a:r>
            <a:rPr lang="hr-HR" dirty="0" smtClean="0"/>
            <a:t>Bura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05A7A9AD-3EAC-492E-95C9-6337AB96520D}" type="parTrans" cxnId="{B2281750-4A4B-4AEF-B2C3-4CD2A84C5474}">
      <dgm:prSet/>
      <dgm:spPr/>
      <dgm:t>
        <a:bodyPr/>
        <a:lstStyle/>
        <a:p>
          <a:endParaRPr lang="hr-HR"/>
        </a:p>
      </dgm:t>
    </dgm:pt>
    <dgm:pt modelId="{C95AB19C-ED22-4714-95DF-92C37F8B2EEF}" type="sibTrans" cxnId="{B2281750-4A4B-4AEF-B2C3-4CD2A84C5474}">
      <dgm:prSet/>
      <dgm:spPr/>
      <dgm:t>
        <a:bodyPr/>
        <a:lstStyle/>
        <a:p>
          <a:endParaRPr lang="hr-HR"/>
        </a:p>
      </dgm:t>
    </dgm:pt>
    <dgm:pt modelId="{8F936766-E512-47AA-BCC5-32CB9EB61899}">
      <dgm:prSet/>
      <dgm:spPr/>
      <dgm:t>
        <a:bodyPr/>
        <a:lstStyle/>
        <a:p>
          <a:pPr rtl="0"/>
          <a:r>
            <a:rPr lang="hr-HR" dirty="0" smtClean="0"/>
            <a:t>Jugo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7BE5710-C625-481A-B9B4-6EB306A61DEC}" type="parTrans" cxnId="{E1D426F1-EC0F-4CF2-8A3E-D21A61366908}">
      <dgm:prSet/>
      <dgm:spPr/>
      <dgm:t>
        <a:bodyPr/>
        <a:lstStyle/>
        <a:p>
          <a:endParaRPr lang="hr-HR"/>
        </a:p>
      </dgm:t>
    </dgm:pt>
    <dgm:pt modelId="{34C0929B-C253-436C-840E-57829B179F30}" type="sibTrans" cxnId="{E1D426F1-EC0F-4CF2-8A3E-D21A61366908}">
      <dgm:prSet/>
      <dgm:spPr/>
      <dgm:t>
        <a:bodyPr/>
        <a:lstStyle/>
        <a:p>
          <a:endParaRPr lang="hr-HR"/>
        </a:p>
      </dgm:t>
    </dgm:pt>
    <dgm:pt modelId="{F3FC07CF-E493-4BBA-B91D-135A8F9F5D68}">
      <dgm:prSet/>
      <dgm:spPr/>
      <dgm:t>
        <a:bodyPr/>
        <a:lstStyle/>
        <a:p>
          <a:pPr rtl="0"/>
          <a:r>
            <a:rPr lang="hr-HR" dirty="0" smtClean="0"/>
            <a:t>Maestral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29D9D3A-4525-4DF2-9F49-AB138F0135AE}" type="parTrans" cxnId="{07AD8138-5F33-4031-AC31-CDA0383D500D}">
      <dgm:prSet/>
      <dgm:spPr/>
      <dgm:t>
        <a:bodyPr/>
        <a:lstStyle/>
        <a:p>
          <a:endParaRPr lang="hr-HR"/>
        </a:p>
      </dgm:t>
    </dgm:pt>
    <dgm:pt modelId="{5A1214B0-6D84-4EFD-A695-506D658577E6}" type="sibTrans" cxnId="{07AD8138-5F33-4031-AC31-CDA0383D500D}">
      <dgm:prSet/>
      <dgm:spPr/>
      <dgm:t>
        <a:bodyPr/>
        <a:lstStyle/>
        <a:p>
          <a:endParaRPr lang="hr-HR"/>
        </a:p>
      </dgm:t>
    </dgm:pt>
    <dgm:pt modelId="{F687CEAF-64EF-422C-B809-3A5803D3C665}">
      <dgm:prSet/>
      <dgm:spPr/>
      <dgm:t>
        <a:bodyPr/>
        <a:lstStyle/>
        <a:p>
          <a:pPr rtl="0"/>
          <a:r>
            <a:rPr lang="hr-HR" dirty="0" smtClean="0"/>
            <a:t>Sva tri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76E9E06-1140-4E87-B8C7-21792D10EAAF}" type="parTrans" cxnId="{92D33F27-33A2-43F1-AEF9-4C288353B061}">
      <dgm:prSet/>
      <dgm:spPr/>
      <dgm:t>
        <a:bodyPr/>
        <a:lstStyle/>
        <a:p>
          <a:endParaRPr lang="hr-HR"/>
        </a:p>
      </dgm:t>
    </dgm:pt>
    <dgm:pt modelId="{EF52AD58-C804-4E8D-A4A6-E11A52D5BBC4}" type="sibTrans" cxnId="{92D33F27-33A2-43F1-AEF9-4C288353B061}">
      <dgm:prSet/>
      <dgm:spPr/>
      <dgm:t>
        <a:bodyPr/>
        <a:lstStyle/>
        <a:p>
          <a:endParaRPr lang="hr-HR"/>
        </a:p>
      </dgm:t>
    </dgm:pt>
    <dgm:pt modelId="{BB8BADAA-EC63-413B-90D5-C1DA8B6BF7B0}" type="pres">
      <dgm:prSet presAssocID="{0AF4C4CE-52DC-44C8-B776-6EA7A3CABE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01ED28C-00AB-4372-B913-A4B305622AEF}" type="pres">
      <dgm:prSet presAssocID="{1898732D-01CF-4F22-B320-08622DC78CE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2EB1D9-7F1E-42E0-AC69-96647BF01E9F}" type="pres">
      <dgm:prSet presAssocID="{23921E78-3649-4667-87CB-8B2CB979E07C}" presName="spacer" presStyleCnt="0"/>
      <dgm:spPr/>
    </dgm:pt>
    <dgm:pt modelId="{A2086A12-18DD-4E0F-868D-74346DBCDED9}" type="pres">
      <dgm:prSet presAssocID="{9EDA506D-580B-419B-8EE0-2A9CBE01053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FB4C95-5FF0-4E5C-B401-54CAA73B99D0}" type="pres">
      <dgm:prSet presAssocID="{C95AB19C-ED22-4714-95DF-92C37F8B2EEF}" presName="spacer" presStyleCnt="0"/>
      <dgm:spPr/>
    </dgm:pt>
    <dgm:pt modelId="{8401DAAE-B4C9-4EFC-A06E-EA7C181CF8DE}" type="pres">
      <dgm:prSet presAssocID="{8F936766-E512-47AA-BCC5-32CB9EB6189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FC0306-96B6-4CBD-AEC8-6E4C699572F8}" type="pres">
      <dgm:prSet presAssocID="{34C0929B-C253-436C-840E-57829B179F30}" presName="spacer" presStyleCnt="0"/>
      <dgm:spPr/>
    </dgm:pt>
    <dgm:pt modelId="{0874B6FF-DB98-4C2C-990F-E36B6E36DA4F}" type="pres">
      <dgm:prSet presAssocID="{F3FC07CF-E493-4BBA-B91D-135A8F9F5D6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AC1A3A-D6EE-480F-91DE-103B482B2A85}" type="pres">
      <dgm:prSet presAssocID="{5A1214B0-6D84-4EFD-A695-506D658577E6}" presName="spacer" presStyleCnt="0"/>
      <dgm:spPr/>
    </dgm:pt>
    <dgm:pt modelId="{B359258C-4037-48BA-86EB-263EE65CE96F}" type="pres">
      <dgm:prSet presAssocID="{F687CEAF-64EF-422C-B809-3A5803D3C66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685829A-96E1-4530-9BBE-AAD316AE2AC9}" type="presOf" srcId="{1898732D-01CF-4F22-B320-08622DC78CE1}" destId="{901ED28C-00AB-4372-B913-A4B305622AEF}" srcOrd="0" destOrd="0" presId="urn:microsoft.com/office/officeart/2005/8/layout/vList2"/>
    <dgm:cxn modelId="{07AD8138-5F33-4031-AC31-CDA0383D500D}" srcId="{0AF4C4CE-52DC-44C8-B776-6EA7A3CABEC1}" destId="{F3FC07CF-E493-4BBA-B91D-135A8F9F5D68}" srcOrd="3" destOrd="0" parTransId="{B29D9D3A-4525-4DF2-9F49-AB138F0135AE}" sibTransId="{5A1214B0-6D84-4EFD-A695-506D658577E6}"/>
    <dgm:cxn modelId="{06FB09E5-C009-4E94-BA90-FA8B41DD9475}" srcId="{0AF4C4CE-52DC-44C8-B776-6EA7A3CABEC1}" destId="{1898732D-01CF-4F22-B320-08622DC78CE1}" srcOrd="0" destOrd="0" parTransId="{6D533DC3-B766-40F8-8DD4-E266382D93FE}" sibTransId="{23921E78-3649-4667-87CB-8B2CB979E07C}"/>
    <dgm:cxn modelId="{F10766DC-47E6-475D-B9DB-ED5E77CFE8D6}" type="presOf" srcId="{F3FC07CF-E493-4BBA-B91D-135A8F9F5D68}" destId="{0874B6FF-DB98-4C2C-990F-E36B6E36DA4F}" srcOrd="0" destOrd="0" presId="urn:microsoft.com/office/officeart/2005/8/layout/vList2"/>
    <dgm:cxn modelId="{B2281750-4A4B-4AEF-B2C3-4CD2A84C5474}" srcId="{0AF4C4CE-52DC-44C8-B776-6EA7A3CABEC1}" destId="{9EDA506D-580B-419B-8EE0-2A9CBE010538}" srcOrd="1" destOrd="0" parTransId="{05A7A9AD-3EAC-492E-95C9-6337AB96520D}" sibTransId="{C95AB19C-ED22-4714-95DF-92C37F8B2EEF}"/>
    <dgm:cxn modelId="{92D33F27-33A2-43F1-AEF9-4C288353B061}" srcId="{0AF4C4CE-52DC-44C8-B776-6EA7A3CABEC1}" destId="{F687CEAF-64EF-422C-B809-3A5803D3C665}" srcOrd="4" destOrd="0" parTransId="{D76E9E06-1140-4E87-B8C7-21792D10EAAF}" sibTransId="{EF52AD58-C804-4E8D-A4A6-E11A52D5BBC4}"/>
    <dgm:cxn modelId="{FE088990-0751-4FA4-B7C6-B4C909673FE9}" type="presOf" srcId="{0AF4C4CE-52DC-44C8-B776-6EA7A3CABEC1}" destId="{BB8BADAA-EC63-413B-90D5-C1DA8B6BF7B0}" srcOrd="0" destOrd="0" presId="urn:microsoft.com/office/officeart/2005/8/layout/vList2"/>
    <dgm:cxn modelId="{756F3CF6-DAE1-46A7-8036-AC93FC6B4C2F}" type="presOf" srcId="{8F936766-E512-47AA-BCC5-32CB9EB61899}" destId="{8401DAAE-B4C9-4EFC-A06E-EA7C181CF8DE}" srcOrd="0" destOrd="0" presId="urn:microsoft.com/office/officeart/2005/8/layout/vList2"/>
    <dgm:cxn modelId="{E1D426F1-EC0F-4CF2-8A3E-D21A61366908}" srcId="{0AF4C4CE-52DC-44C8-B776-6EA7A3CABEC1}" destId="{8F936766-E512-47AA-BCC5-32CB9EB61899}" srcOrd="2" destOrd="0" parTransId="{27BE5710-C625-481A-B9B4-6EB306A61DEC}" sibTransId="{34C0929B-C253-436C-840E-57829B179F30}"/>
    <dgm:cxn modelId="{4279182B-DC98-4975-9249-4F213AA2792C}" type="presOf" srcId="{9EDA506D-580B-419B-8EE0-2A9CBE010538}" destId="{A2086A12-18DD-4E0F-868D-74346DBCDED9}" srcOrd="0" destOrd="0" presId="urn:microsoft.com/office/officeart/2005/8/layout/vList2"/>
    <dgm:cxn modelId="{9EFB2B00-F76F-4E41-9BA9-9F279F1A3CCE}" type="presOf" srcId="{F687CEAF-64EF-422C-B809-3A5803D3C665}" destId="{B359258C-4037-48BA-86EB-263EE65CE96F}" srcOrd="0" destOrd="0" presId="urn:microsoft.com/office/officeart/2005/8/layout/vList2"/>
    <dgm:cxn modelId="{16D7047D-AF70-4ED3-B251-373A3EC0DF1A}" type="presParOf" srcId="{BB8BADAA-EC63-413B-90D5-C1DA8B6BF7B0}" destId="{901ED28C-00AB-4372-B913-A4B305622AEF}" srcOrd="0" destOrd="0" presId="urn:microsoft.com/office/officeart/2005/8/layout/vList2"/>
    <dgm:cxn modelId="{108571A9-F05D-4DBD-8FE7-B298BA783A44}" type="presParOf" srcId="{BB8BADAA-EC63-413B-90D5-C1DA8B6BF7B0}" destId="{892EB1D9-7F1E-42E0-AC69-96647BF01E9F}" srcOrd="1" destOrd="0" presId="urn:microsoft.com/office/officeart/2005/8/layout/vList2"/>
    <dgm:cxn modelId="{3BE17A0F-5EC1-4EC0-A393-0E0395F834C7}" type="presParOf" srcId="{BB8BADAA-EC63-413B-90D5-C1DA8B6BF7B0}" destId="{A2086A12-18DD-4E0F-868D-74346DBCDED9}" srcOrd="2" destOrd="0" presId="urn:microsoft.com/office/officeart/2005/8/layout/vList2"/>
    <dgm:cxn modelId="{C137061A-AAC3-433F-A411-ADFC4B724C93}" type="presParOf" srcId="{BB8BADAA-EC63-413B-90D5-C1DA8B6BF7B0}" destId="{A2FB4C95-5FF0-4E5C-B401-54CAA73B99D0}" srcOrd="3" destOrd="0" presId="urn:microsoft.com/office/officeart/2005/8/layout/vList2"/>
    <dgm:cxn modelId="{E7560D50-C4D4-40DA-90C7-0B51DC5B8B21}" type="presParOf" srcId="{BB8BADAA-EC63-413B-90D5-C1DA8B6BF7B0}" destId="{8401DAAE-B4C9-4EFC-A06E-EA7C181CF8DE}" srcOrd="4" destOrd="0" presId="urn:microsoft.com/office/officeart/2005/8/layout/vList2"/>
    <dgm:cxn modelId="{8728A223-BDFE-43B2-8CED-BDAE2F46DFD2}" type="presParOf" srcId="{BB8BADAA-EC63-413B-90D5-C1DA8B6BF7B0}" destId="{B4FC0306-96B6-4CBD-AEC8-6E4C699572F8}" srcOrd="5" destOrd="0" presId="urn:microsoft.com/office/officeart/2005/8/layout/vList2"/>
    <dgm:cxn modelId="{7CC2A2D1-3F33-425E-A980-97B7EC043347}" type="presParOf" srcId="{BB8BADAA-EC63-413B-90D5-C1DA8B6BF7B0}" destId="{0874B6FF-DB98-4C2C-990F-E36B6E36DA4F}" srcOrd="6" destOrd="0" presId="urn:microsoft.com/office/officeart/2005/8/layout/vList2"/>
    <dgm:cxn modelId="{EDE7E237-1E9C-44E5-9826-CF2853B0EF25}" type="presParOf" srcId="{BB8BADAA-EC63-413B-90D5-C1DA8B6BF7B0}" destId="{85AC1A3A-D6EE-480F-91DE-103B482B2A85}" srcOrd="7" destOrd="0" presId="urn:microsoft.com/office/officeart/2005/8/layout/vList2"/>
    <dgm:cxn modelId="{0178F35E-310E-48B0-97BE-02B4BA364BE7}" type="presParOf" srcId="{BB8BADAA-EC63-413B-90D5-C1DA8B6BF7B0}" destId="{B359258C-4037-48BA-86EB-263EE65CE96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544738-AED4-4175-A62D-9E8441575D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013917E-FD3D-497A-8E80-FADFF1027D63}">
      <dgm:prSet/>
      <dgm:spPr/>
      <dgm:t>
        <a:bodyPr/>
        <a:lstStyle/>
        <a:p>
          <a:pPr rtl="0"/>
          <a:r>
            <a:rPr lang="hr-HR" dirty="0" smtClean="0"/>
            <a:t>Koja klima prevladava u </a:t>
          </a:r>
          <a:r>
            <a:rPr lang="hr-HR" dirty="0" smtClean="0"/>
            <a:t>sjevernom prostoru Primorske Hrvatske? </a:t>
          </a:r>
          <a:endParaRPr lang="hr-HR" dirty="0"/>
        </a:p>
      </dgm:t>
    </dgm:pt>
    <dgm:pt modelId="{62268E6B-2C76-4098-8091-849EB6DC53EF}" type="parTrans" cxnId="{7C47792A-28B6-40C4-B6B1-8E405A0DC8FD}">
      <dgm:prSet/>
      <dgm:spPr/>
      <dgm:t>
        <a:bodyPr/>
        <a:lstStyle/>
        <a:p>
          <a:endParaRPr lang="hr-HR"/>
        </a:p>
      </dgm:t>
    </dgm:pt>
    <dgm:pt modelId="{76DC2F87-2D0B-4B9A-9DEE-AD278F9FDB18}" type="sibTrans" cxnId="{7C47792A-28B6-40C4-B6B1-8E405A0DC8FD}">
      <dgm:prSet/>
      <dgm:spPr/>
      <dgm:t>
        <a:bodyPr/>
        <a:lstStyle/>
        <a:p>
          <a:endParaRPr lang="hr-HR"/>
        </a:p>
      </dgm:t>
    </dgm:pt>
    <dgm:pt modelId="{6B2C6CC4-A165-4640-BF5A-4B2A709B74A6}">
      <dgm:prSet/>
      <dgm:spPr/>
      <dgm:t>
        <a:bodyPr/>
        <a:lstStyle/>
        <a:p>
          <a:pPr rtl="0"/>
          <a:r>
            <a:rPr lang="hr-HR" dirty="0" smtClean="0"/>
            <a:t>Snježno šumska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C752797-9407-4EA7-B9AE-D56BF98BE0A6}" type="parTrans" cxnId="{B780CCFB-113F-4D64-810D-4AA377091CC8}">
      <dgm:prSet/>
      <dgm:spPr/>
      <dgm:t>
        <a:bodyPr/>
        <a:lstStyle/>
        <a:p>
          <a:endParaRPr lang="hr-HR"/>
        </a:p>
      </dgm:t>
    </dgm:pt>
    <dgm:pt modelId="{83161B0F-B407-4039-BDD5-6D38954410F7}" type="sibTrans" cxnId="{B780CCFB-113F-4D64-810D-4AA377091CC8}">
      <dgm:prSet/>
      <dgm:spPr/>
      <dgm:t>
        <a:bodyPr/>
        <a:lstStyle/>
        <a:p>
          <a:endParaRPr lang="hr-HR"/>
        </a:p>
      </dgm:t>
    </dgm:pt>
    <dgm:pt modelId="{D5B57A19-0886-4ABE-90C3-E96FC053AE75}">
      <dgm:prSet/>
      <dgm:spPr/>
      <dgm:t>
        <a:bodyPr/>
        <a:lstStyle/>
        <a:p>
          <a:pPr rtl="0"/>
          <a:r>
            <a:rPr lang="hr-HR" dirty="0" smtClean="0"/>
            <a:t>Umjereno topla 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C15A5AC3-7939-4AB9-8A1E-CD5F3FF3DA09}" type="parTrans" cxnId="{F7F07F13-DC5D-40E8-AC93-604BCD6541CF}">
      <dgm:prSet/>
      <dgm:spPr/>
      <dgm:t>
        <a:bodyPr/>
        <a:lstStyle/>
        <a:p>
          <a:endParaRPr lang="hr-HR"/>
        </a:p>
      </dgm:t>
    </dgm:pt>
    <dgm:pt modelId="{2E8728DE-EC79-431A-AC8B-3A2519F40DF1}" type="sibTrans" cxnId="{F7F07F13-DC5D-40E8-AC93-604BCD6541CF}">
      <dgm:prSet/>
      <dgm:spPr/>
      <dgm:t>
        <a:bodyPr/>
        <a:lstStyle/>
        <a:p>
          <a:endParaRPr lang="hr-HR"/>
        </a:p>
      </dgm:t>
    </dgm:pt>
    <dgm:pt modelId="{331F0E9A-37F5-465D-8AF7-05A067426931}">
      <dgm:prSet/>
      <dgm:spPr/>
      <dgm:t>
        <a:bodyPr/>
        <a:lstStyle/>
        <a:p>
          <a:pPr rtl="0"/>
          <a:r>
            <a:rPr lang="hr-HR" dirty="0" smtClean="0"/>
            <a:t>Polarna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19B033A-9C8C-45CA-BCF1-A13D3A7D2B95}" type="parTrans" cxnId="{346B0BD7-FB21-414B-9D5E-F5462449CFCF}">
      <dgm:prSet/>
      <dgm:spPr/>
      <dgm:t>
        <a:bodyPr/>
        <a:lstStyle/>
        <a:p>
          <a:endParaRPr lang="hr-HR"/>
        </a:p>
      </dgm:t>
    </dgm:pt>
    <dgm:pt modelId="{F605B273-5B54-4DB5-8437-948352B8167C}" type="sibTrans" cxnId="{346B0BD7-FB21-414B-9D5E-F5462449CFCF}">
      <dgm:prSet/>
      <dgm:spPr/>
      <dgm:t>
        <a:bodyPr/>
        <a:lstStyle/>
        <a:p>
          <a:endParaRPr lang="hr-HR"/>
        </a:p>
      </dgm:t>
    </dgm:pt>
    <dgm:pt modelId="{A29EF639-AA18-4DCF-A21D-AC972ED0496B}">
      <dgm:prSet/>
      <dgm:spPr/>
      <dgm:t>
        <a:bodyPr/>
        <a:lstStyle/>
        <a:p>
          <a:pPr rtl="0"/>
          <a:r>
            <a:rPr lang="hr-HR" dirty="0" smtClean="0"/>
            <a:t>Sredozemna klima</a:t>
          </a:r>
          <a:endParaRPr lang="hr-H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A8463D1-79F1-4325-B36E-0AE14D5BCEE4}" type="parTrans" cxnId="{9AB9E4DE-460F-4B6C-8C38-987C47F2BB46}">
      <dgm:prSet/>
      <dgm:spPr/>
      <dgm:t>
        <a:bodyPr/>
        <a:lstStyle/>
        <a:p>
          <a:endParaRPr lang="hr-HR"/>
        </a:p>
      </dgm:t>
    </dgm:pt>
    <dgm:pt modelId="{DDAC1ADC-A1C5-4807-AAD3-95D491E7E05B}" type="sibTrans" cxnId="{9AB9E4DE-460F-4B6C-8C38-987C47F2BB46}">
      <dgm:prSet/>
      <dgm:spPr/>
      <dgm:t>
        <a:bodyPr/>
        <a:lstStyle/>
        <a:p>
          <a:endParaRPr lang="hr-HR"/>
        </a:p>
      </dgm:t>
    </dgm:pt>
    <dgm:pt modelId="{2E0B9B52-DFB0-4E48-ADC9-D3AFC1EC5CFD}" type="pres">
      <dgm:prSet presAssocID="{83544738-AED4-4175-A62D-9E8441575D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5F29FEB-C197-4B70-A53F-7B81715E4409}" type="pres">
      <dgm:prSet presAssocID="{2013917E-FD3D-497A-8E80-FADFF1027D63}" presName="linNode" presStyleCnt="0"/>
      <dgm:spPr/>
    </dgm:pt>
    <dgm:pt modelId="{CD690977-F8CD-4AF3-A7B4-D91AD4E8F81C}" type="pres">
      <dgm:prSet presAssocID="{2013917E-FD3D-497A-8E80-FADFF1027D63}" presName="parentText" presStyleLbl="node1" presStyleIdx="0" presStyleCnt="5" custScaleX="19491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9EC4AE-BD0B-4766-8D41-F68CDFD55FF2}" type="pres">
      <dgm:prSet presAssocID="{76DC2F87-2D0B-4B9A-9DEE-AD278F9FDB18}" presName="sp" presStyleCnt="0"/>
      <dgm:spPr/>
    </dgm:pt>
    <dgm:pt modelId="{1FEF34D5-C4A4-4B48-8640-A25F623549D2}" type="pres">
      <dgm:prSet presAssocID="{6B2C6CC4-A165-4640-BF5A-4B2A709B74A6}" presName="linNode" presStyleCnt="0"/>
      <dgm:spPr/>
    </dgm:pt>
    <dgm:pt modelId="{7873905B-332F-4622-987F-6BC34E468DCA}" type="pres">
      <dgm:prSet presAssocID="{6B2C6CC4-A165-4640-BF5A-4B2A709B74A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BDEBD7-5968-41F2-AE0F-59730F4B0315}" type="pres">
      <dgm:prSet presAssocID="{83161B0F-B407-4039-BDD5-6D38954410F7}" presName="sp" presStyleCnt="0"/>
      <dgm:spPr/>
    </dgm:pt>
    <dgm:pt modelId="{7D076572-3DA4-4136-A13E-B1196F00100B}" type="pres">
      <dgm:prSet presAssocID="{D5B57A19-0886-4ABE-90C3-E96FC053AE75}" presName="linNode" presStyleCnt="0"/>
      <dgm:spPr/>
    </dgm:pt>
    <dgm:pt modelId="{235F05A6-5388-4074-BC52-E9053E26560A}" type="pres">
      <dgm:prSet presAssocID="{D5B57A19-0886-4ABE-90C3-E96FC053AE7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FE342FD-A387-4062-89A9-D5E9349E619C}" type="pres">
      <dgm:prSet presAssocID="{2E8728DE-EC79-431A-AC8B-3A2519F40DF1}" presName="sp" presStyleCnt="0"/>
      <dgm:spPr/>
    </dgm:pt>
    <dgm:pt modelId="{BADE9017-9EE1-4423-A5FB-8360E27276AA}" type="pres">
      <dgm:prSet presAssocID="{331F0E9A-37F5-465D-8AF7-05A067426931}" presName="linNode" presStyleCnt="0"/>
      <dgm:spPr/>
    </dgm:pt>
    <dgm:pt modelId="{048ADDDB-733E-418F-A0BE-205D8E0D80B7}" type="pres">
      <dgm:prSet presAssocID="{331F0E9A-37F5-465D-8AF7-05A06742693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5125CD-DB11-47A0-AFFD-79DB94E87004}" type="pres">
      <dgm:prSet presAssocID="{F605B273-5B54-4DB5-8437-948352B8167C}" presName="sp" presStyleCnt="0"/>
      <dgm:spPr/>
    </dgm:pt>
    <dgm:pt modelId="{20329EE5-C894-46CC-9D79-132BDF2D9956}" type="pres">
      <dgm:prSet presAssocID="{A29EF639-AA18-4DCF-A21D-AC972ED0496B}" presName="linNode" presStyleCnt="0"/>
      <dgm:spPr/>
    </dgm:pt>
    <dgm:pt modelId="{8F88102E-D83E-43AB-8DE3-868FD7ACD63C}" type="pres">
      <dgm:prSet presAssocID="{A29EF639-AA18-4DCF-A21D-AC972ED0496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7F11D1-0C26-4BFA-BCFB-68D88861910F}" type="presOf" srcId="{331F0E9A-37F5-465D-8AF7-05A067426931}" destId="{048ADDDB-733E-418F-A0BE-205D8E0D80B7}" srcOrd="0" destOrd="0" presId="urn:microsoft.com/office/officeart/2005/8/layout/vList5"/>
    <dgm:cxn modelId="{F7F07F13-DC5D-40E8-AC93-604BCD6541CF}" srcId="{83544738-AED4-4175-A62D-9E8441575D4D}" destId="{D5B57A19-0886-4ABE-90C3-E96FC053AE75}" srcOrd="2" destOrd="0" parTransId="{C15A5AC3-7939-4AB9-8A1E-CD5F3FF3DA09}" sibTransId="{2E8728DE-EC79-431A-AC8B-3A2519F40DF1}"/>
    <dgm:cxn modelId="{7C47792A-28B6-40C4-B6B1-8E405A0DC8FD}" srcId="{83544738-AED4-4175-A62D-9E8441575D4D}" destId="{2013917E-FD3D-497A-8E80-FADFF1027D63}" srcOrd="0" destOrd="0" parTransId="{62268E6B-2C76-4098-8091-849EB6DC53EF}" sibTransId="{76DC2F87-2D0B-4B9A-9DEE-AD278F9FDB18}"/>
    <dgm:cxn modelId="{6B99C9E2-5266-498E-A645-5BEE0B0DE194}" type="presOf" srcId="{A29EF639-AA18-4DCF-A21D-AC972ED0496B}" destId="{8F88102E-D83E-43AB-8DE3-868FD7ACD63C}" srcOrd="0" destOrd="0" presId="urn:microsoft.com/office/officeart/2005/8/layout/vList5"/>
    <dgm:cxn modelId="{D0CEA01F-AB62-40C1-BC8D-38498BC15589}" type="presOf" srcId="{83544738-AED4-4175-A62D-9E8441575D4D}" destId="{2E0B9B52-DFB0-4E48-ADC9-D3AFC1EC5CFD}" srcOrd="0" destOrd="0" presId="urn:microsoft.com/office/officeart/2005/8/layout/vList5"/>
    <dgm:cxn modelId="{5EFE9ECD-D133-4841-A8EB-22CE425CB231}" type="presOf" srcId="{6B2C6CC4-A165-4640-BF5A-4B2A709B74A6}" destId="{7873905B-332F-4622-987F-6BC34E468DCA}" srcOrd="0" destOrd="0" presId="urn:microsoft.com/office/officeart/2005/8/layout/vList5"/>
    <dgm:cxn modelId="{346B0BD7-FB21-414B-9D5E-F5462449CFCF}" srcId="{83544738-AED4-4175-A62D-9E8441575D4D}" destId="{331F0E9A-37F5-465D-8AF7-05A067426931}" srcOrd="3" destOrd="0" parTransId="{D19B033A-9C8C-45CA-BCF1-A13D3A7D2B95}" sibTransId="{F605B273-5B54-4DB5-8437-948352B8167C}"/>
    <dgm:cxn modelId="{B780CCFB-113F-4D64-810D-4AA377091CC8}" srcId="{83544738-AED4-4175-A62D-9E8441575D4D}" destId="{6B2C6CC4-A165-4640-BF5A-4B2A709B74A6}" srcOrd="1" destOrd="0" parTransId="{9C752797-9407-4EA7-B9AE-D56BF98BE0A6}" sibTransId="{83161B0F-B407-4039-BDD5-6D38954410F7}"/>
    <dgm:cxn modelId="{186BEFCE-D08A-4454-B592-61EAB05EEDB6}" type="presOf" srcId="{D5B57A19-0886-4ABE-90C3-E96FC053AE75}" destId="{235F05A6-5388-4074-BC52-E9053E26560A}" srcOrd="0" destOrd="0" presId="urn:microsoft.com/office/officeart/2005/8/layout/vList5"/>
    <dgm:cxn modelId="{4B84B54F-CF8F-4159-9B7B-064960416AEE}" type="presOf" srcId="{2013917E-FD3D-497A-8E80-FADFF1027D63}" destId="{CD690977-F8CD-4AF3-A7B4-D91AD4E8F81C}" srcOrd="0" destOrd="0" presId="urn:microsoft.com/office/officeart/2005/8/layout/vList5"/>
    <dgm:cxn modelId="{9AB9E4DE-460F-4B6C-8C38-987C47F2BB46}" srcId="{83544738-AED4-4175-A62D-9E8441575D4D}" destId="{A29EF639-AA18-4DCF-A21D-AC972ED0496B}" srcOrd="4" destOrd="0" parTransId="{4A8463D1-79F1-4325-B36E-0AE14D5BCEE4}" sibTransId="{DDAC1ADC-A1C5-4807-AAD3-95D491E7E05B}"/>
    <dgm:cxn modelId="{60A26C88-AF98-4354-9177-B91564426267}" type="presParOf" srcId="{2E0B9B52-DFB0-4E48-ADC9-D3AFC1EC5CFD}" destId="{C5F29FEB-C197-4B70-A53F-7B81715E4409}" srcOrd="0" destOrd="0" presId="urn:microsoft.com/office/officeart/2005/8/layout/vList5"/>
    <dgm:cxn modelId="{3524E572-2DE2-44C7-BBB6-625E89B30347}" type="presParOf" srcId="{C5F29FEB-C197-4B70-A53F-7B81715E4409}" destId="{CD690977-F8CD-4AF3-A7B4-D91AD4E8F81C}" srcOrd="0" destOrd="0" presId="urn:microsoft.com/office/officeart/2005/8/layout/vList5"/>
    <dgm:cxn modelId="{9C8F1722-A85E-487A-88BE-B04673A53382}" type="presParOf" srcId="{2E0B9B52-DFB0-4E48-ADC9-D3AFC1EC5CFD}" destId="{C19EC4AE-BD0B-4766-8D41-F68CDFD55FF2}" srcOrd="1" destOrd="0" presId="urn:microsoft.com/office/officeart/2005/8/layout/vList5"/>
    <dgm:cxn modelId="{A9E8062B-BC5F-4AAC-8489-CE629B2C7A08}" type="presParOf" srcId="{2E0B9B52-DFB0-4E48-ADC9-D3AFC1EC5CFD}" destId="{1FEF34D5-C4A4-4B48-8640-A25F623549D2}" srcOrd="2" destOrd="0" presId="urn:microsoft.com/office/officeart/2005/8/layout/vList5"/>
    <dgm:cxn modelId="{432B919C-8E25-43D0-8B0F-FCEC3AA73F7B}" type="presParOf" srcId="{1FEF34D5-C4A4-4B48-8640-A25F623549D2}" destId="{7873905B-332F-4622-987F-6BC34E468DCA}" srcOrd="0" destOrd="0" presId="urn:microsoft.com/office/officeart/2005/8/layout/vList5"/>
    <dgm:cxn modelId="{49B335B6-4E36-4C0D-87F4-4F96D251BA7F}" type="presParOf" srcId="{2E0B9B52-DFB0-4E48-ADC9-D3AFC1EC5CFD}" destId="{3CBDEBD7-5968-41F2-AE0F-59730F4B0315}" srcOrd="3" destOrd="0" presId="urn:microsoft.com/office/officeart/2005/8/layout/vList5"/>
    <dgm:cxn modelId="{3ED99CEC-9E1A-4060-BF45-FC9DA5A4E61B}" type="presParOf" srcId="{2E0B9B52-DFB0-4E48-ADC9-D3AFC1EC5CFD}" destId="{7D076572-3DA4-4136-A13E-B1196F00100B}" srcOrd="4" destOrd="0" presId="urn:microsoft.com/office/officeart/2005/8/layout/vList5"/>
    <dgm:cxn modelId="{277BD466-84F7-4A9A-ABC6-93C623A3E3AD}" type="presParOf" srcId="{7D076572-3DA4-4136-A13E-B1196F00100B}" destId="{235F05A6-5388-4074-BC52-E9053E26560A}" srcOrd="0" destOrd="0" presId="urn:microsoft.com/office/officeart/2005/8/layout/vList5"/>
    <dgm:cxn modelId="{ED34F11C-8B5A-4590-8DE4-6C50B48F27C5}" type="presParOf" srcId="{2E0B9B52-DFB0-4E48-ADC9-D3AFC1EC5CFD}" destId="{0FE342FD-A387-4062-89A9-D5E9349E619C}" srcOrd="5" destOrd="0" presId="urn:microsoft.com/office/officeart/2005/8/layout/vList5"/>
    <dgm:cxn modelId="{1DC327A6-AE95-4993-AB42-3D15006F8B6D}" type="presParOf" srcId="{2E0B9B52-DFB0-4E48-ADC9-D3AFC1EC5CFD}" destId="{BADE9017-9EE1-4423-A5FB-8360E27276AA}" srcOrd="6" destOrd="0" presId="urn:microsoft.com/office/officeart/2005/8/layout/vList5"/>
    <dgm:cxn modelId="{80DD079C-AB72-439A-83BB-2BF1CB15DF08}" type="presParOf" srcId="{BADE9017-9EE1-4423-A5FB-8360E27276AA}" destId="{048ADDDB-733E-418F-A0BE-205D8E0D80B7}" srcOrd="0" destOrd="0" presId="urn:microsoft.com/office/officeart/2005/8/layout/vList5"/>
    <dgm:cxn modelId="{14511D56-BF93-4221-AB0E-CC44E41C2252}" type="presParOf" srcId="{2E0B9B52-DFB0-4E48-ADC9-D3AFC1EC5CFD}" destId="{5D5125CD-DB11-47A0-AFFD-79DB94E87004}" srcOrd="7" destOrd="0" presId="urn:microsoft.com/office/officeart/2005/8/layout/vList5"/>
    <dgm:cxn modelId="{1E0AD4A5-2297-4CED-A87B-BC06FD217EAC}" type="presParOf" srcId="{2E0B9B52-DFB0-4E48-ADC9-D3AFC1EC5CFD}" destId="{20329EE5-C894-46CC-9D79-132BDF2D9956}" srcOrd="8" destOrd="0" presId="urn:microsoft.com/office/officeart/2005/8/layout/vList5"/>
    <dgm:cxn modelId="{BDCBCBB0-97E2-4393-A242-0C738040039B}" type="presParOf" srcId="{20329EE5-C894-46CC-9D79-132BDF2D9956}" destId="{8F88102E-D83E-43AB-8DE3-868FD7ACD63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A11929-CB40-4881-B3FC-894572B0DE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B24F71F6-97AE-4701-84D1-E62BA2FC471E}">
      <dgm:prSet/>
      <dgm:spPr/>
      <dgm:t>
        <a:bodyPr/>
        <a:lstStyle/>
        <a:p>
          <a:pPr rtl="0"/>
          <a:r>
            <a:rPr lang="hr-HR" dirty="0" smtClean="0"/>
            <a:t>Zašto pršut dobro uspijeva u Primorskoj Hrvatskoj?</a:t>
          </a:r>
          <a:endParaRPr lang="hr-HR" dirty="0"/>
        </a:p>
      </dgm:t>
    </dgm:pt>
    <dgm:pt modelId="{64C4E8FC-0B78-4096-ACF4-87D8FACA813B}" type="parTrans" cxnId="{5AC4F873-7FB4-416E-B249-57014697521A}">
      <dgm:prSet/>
      <dgm:spPr/>
      <dgm:t>
        <a:bodyPr/>
        <a:lstStyle/>
        <a:p>
          <a:endParaRPr lang="hr-HR"/>
        </a:p>
      </dgm:t>
    </dgm:pt>
    <dgm:pt modelId="{B5B8DD20-3E18-44AD-A239-60D04C910D7D}" type="sibTrans" cxnId="{5AC4F873-7FB4-416E-B249-57014697521A}">
      <dgm:prSet/>
      <dgm:spPr/>
      <dgm:t>
        <a:bodyPr/>
        <a:lstStyle/>
        <a:p>
          <a:endParaRPr lang="hr-HR"/>
        </a:p>
      </dgm:t>
    </dgm:pt>
    <dgm:pt modelId="{88955A16-4409-4E0D-A9A1-1828D164CB9B}">
      <dgm:prSet/>
      <dgm:spPr/>
      <dgm:t>
        <a:bodyPr/>
        <a:lstStyle/>
        <a:p>
          <a:pPr rtl="0"/>
          <a:r>
            <a:rPr lang="hr-HR" dirty="0" err="1" smtClean="0"/>
            <a:t>Zbog...</a:t>
          </a:r>
          <a:r>
            <a:rPr lang="hr-HR" dirty="0" smtClean="0"/>
            <a:t>.</a:t>
          </a:r>
          <a:endParaRPr lang="hr-HR" dirty="0"/>
        </a:p>
      </dgm:t>
    </dgm:pt>
    <dgm:pt modelId="{9117BFB0-559C-4730-BC30-22B1B44723A9}" type="parTrans" cxnId="{52764624-7123-46AE-A942-9288542A4C02}">
      <dgm:prSet/>
      <dgm:spPr/>
      <dgm:t>
        <a:bodyPr/>
        <a:lstStyle/>
        <a:p>
          <a:endParaRPr lang="hr-HR"/>
        </a:p>
      </dgm:t>
    </dgm:pt>
    <dgm:pt modelId="{A2F01BA1-D903-4011-93B3-8B3FA1C40E45}" type="sibTrans" cxnId="{52764624-7123-46AE-A942-9288542A4C02}">
      <dgm:prSet/>
      <dgm:spPr/>
      <dgm:t>
        <a:bodyPr/>
        <a:lstStyle/>
        <a:p>
          <a:endParaRPr lang="hr-HR"/>
        </a:p>
      </dgm:t>
    </dgm:pt>
    <dgm:pt modelId="{B573B6FA-0455-419B-8E32-89BB1EBAAFDE}">
      <dgm:prSet/>
      <dgm:spPr/>
      <dgm:t>
        <a:bodyPr/>
        <a:lstStyle/>
        <a:p>
          <a:pPr rtl="0"/>
          <a:endParaRPr lang="hr-HR" dirty="0"/>
        </a:p>
      </dgm:t>
    </dgm:pt>
    <dgm:pt modelId="{6CEB005F-197F-4483-8A6D-7C8D26E57685}" type="parTrans" cxnId="{E102C9ED-8F00-491B-8C96-7FBAE158A7CA}">
      <dgm:prSet/>
      <dgm:spPr/>
      <dgm:t>
        <a:bodyPr/>
        <a:lstStyle/>
        <a:p>
          <a:endParaRPr lang="hr-HR"/>
        </a:p>
      </dgm:t>
    </dgm:pt>
    <dgm:pt modelId="{626C39A9-D58E-4596-B53F-011D2D100846}" type="sibTrans" cxnId="{E102C9ED-8F00-491B-8C96-7FBAE158A7CA}">
      <dgm:prSet/>
      <dgm:spPr/>
      <dgm:t>
        <a:bodyPr/>
        <a:lstStyle/>
        <a:p>
          <a:endParaRPr lang="hr-HR"/>
        </a:p>
      </dgm:t>
    </dgm:pt>
    <dgm:pt modelId="{F907A11C-9805-41EF-B415-C64915620EB4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Juga</a:t>
          </a:r>
          <a:endParaRPr lang="hr-HR" dirty="0"/>
        </a:p>
      </dgm:t>
    </dgm:pt>
    <dgm:pt modelId="{8DC615DF-39E4-4420-BEB0-3A7096FCEC45}" type="parTrans" cxnId="{9B6B4F67-EA94-421E-909C-ECC46218A45F}">
      <dgm:prSet/>
      <dgm:spPr/>
      <dgm:t>
        <a:bodyPr/>
        <a:lstStyle/>
        <a:p>
          <a:endParaRPr lang="hr-HR"/>
        </a:p>
      </dgm:t>
    </dgm:pt>
    <dgm:pt modelId="{4067B7D8-035A-4C7F-B9D9-569ACAC518A2}" type="sibTrans" cxnId="{9B6B4F67-EA94-421E-909C-ECC46218A45F}">
      <dgm:prSet/>
      <dgm:spPr/>
      <dgm:t>
        <a:bodyPr/>
        <a:lstStyle/>
        <a:p>
          <a:endParaRPr lang="hr-HR"/>
        </a:p>
      </dgm:t>
    </dgm:pt>
    <dgm:pt modelId="{F07AB78F-B50F-4036-8AD3-7F3171F87032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Maestrala</a:t>
          </a:r>
          <a:endParaRPr lang="hr-HR" dirty="0"/>
        </a:p>
      </dgm:t>
    </dgm:pt>
    <dgm:pt modelId="{4C567858-3522-4998-9F62-45ECDC680181}" type="parTrans" cxnId="{1FF0B956-99C1-4733-8267-2EB684A9F6E2}">
      <dgm:prSet/>
      <dgm:spPr/>
      <dgm:t>
        <a:bodyPr/>
        <a:lstStyle/>
        <a:p>
          <a:endParaRPr lang="hr-HR"/>
        </a:p>
      </dgm:t>
    </dgm:pt>
    <dgm:pt modelId="{2B76E464-C517-46F6-B154-B73308819BE7}" type="sibTrans" cxnId="{1FF0B956-99C1-4733-8267-2EB684A9F6E2}">
      <dgm:prSet/>
      <dgm:spPr/>
      <dgm:t>
        <a:bodyPr/>
        <a:lstStyle/>
        <a:p>
          <a:endParaRPr lang="hr-HR"/>
        </a:p>
      </dgm:t>
    </dgm:pt>
    <dgm:pt modelId="{9C9FE8EA-9088-4FDF-8D10-665B76302260}">
      <dgm:prSet/>
      <dgm:spPr/>
      <dgm:t>
        <a:bodyPr/>
        <a:lstStyle/>
        <a:p>
          <a:pPr rtl="0"/>
          <a:r>
            <a:rPr lang="hr-HR" u="none" dirty="0" smtClean="0">
              <a:hlinkClick xmlns:r="http://schemas.openxmlformats.org/officeDocument/2006/relationships" r:id="rId2" action="ppaction://hlinksldjump"/>
            </a:rPr>
            <a:t>Bure</a:t>
          </a:r>
          <a:endParaRPr lang="hr-HR" u="none" dirty="0"/>
        </a:p>
      </dgm:t>
    </dgm:pt>
    <dgm:pt modelId="{64C6393F-10BB-4BDA-947A-60A2C0DA4B7E}" type="parTrans" cxnId="{EDC7612C-5D37-4546-9AAB-2438EB627D47}">
      <dgm:prSet/>
      <dgm:spPr/>
      <dgm:t>
        <a:bodyPr/>
        <a:lstStyle/>
        <a:p>
          <a:endParaRPr lang="hr-HR"/>
        </a:p>
      </dgm:t>
    </dgm:pt>
    <dgm:pt modelId="{5BEDC179-631F-475A-BD1B-88D2CBED862A}" type="sibTrans" cxnId="{EDC7612C-5D37-4546-9AAB-2438EB627D47}">
      <dgm:prSet/>
      <dgm:spPr/>
      <dgm:t>
        <a:bodyPr/>
        <a:lstStyle/>
        <a:p>
          <a:endParaRPr lang="hr-HR"/>
        </a:p>
      </dgm:t>
    </dgm:pt>
    <dgm:pt modelId="{861FC2FE-2D9D-43A8-8701-672F72C7354B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Zapadnih vjetrova</a:t>
          </a:r>
          <a:endParaRPr lang="hr-HR" dirty="0"/>
        </a:p>
      </dgm:t>
    </dgm:pt>
    <dgm:pt modelId="{175C410E-62AD-4A97-9D87-25F23B1BEEA7}" type="parTrans" cxnId="{962308FC-0DBA-4AB6-86D6-E9394DBE2750}">
      <dgm:prSet/>
      <dgm:spPr/>
      <dgm:t>
        <a:bodyPr/>
        <a:lstStyle/>
        <a:p>
          <a:endParaRPr lang="hr-HR"/>
        </a:p>
      </dgm:t>
    </dgm:pt>
    <dgm:pt modelId="{6868B562-AE1E-4D25-8F3A-BD2E01523064}" type="sibTrans" cxnId="{962308FC-0DBA-4AB6-86D6-E9394DBE2750}">
      <dgm:prSet/>
      <dgm:spPr/>
      <dgm:t>
        <a:bodyPr/>
        <a:lstStyle/>
        <a:p>
          <a:endParaRPr lang="hr-HR"/>
        </a:p>
      </dgm:t>
    </dgm:pt>
    <dgm:pt modelId="{85C22660-0541-48F7-9BEA-AE7D770F5567}" type="pres">
      <dgm:prSet presAssocID="{CDA11929-CB40-4881-B3FC-894572B0DE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56FBF-D5F8-408D-BA42-47C2B6F7316E}" type="pres">
      <dgm:prSet presAssocID="{B24F71F6-97AE-4701-84D1-E62BA2FC471E}" presName="linNode" presStyleCnt="0"/>
      <dgm:spPr/>
    </dgm:pt>
    <dgm:pt modelId="{59451BEF-F662-494A-97EE-B474711D0C8B}" type="pres">
      <dgm:prSet presAssocID="{B24F71F6-97AE-4701-84D1-E62BA2FC471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B6EDD9-AF27-453C-9BC7-867BBD463D0B}" type="pres">
      <dgm:prSet presAssocID="{B5B8DD20-3E18-44AD-A239-60D04C910D7D}" presName="sp" presStyleCnt="0"/>
      <dgm:spPr/>
    </dgm:pt>
    <dgm:pt modelId="{3F62A80F-939B-4366-A79D-0EF6E8D9AE97}" type="pres">
      <dgm:prSet presAssocID="{88955A16-4409-4E0D-A9A1-1828D164CB9B}" presName="linNode" presStyleCnt="0"/>
      <dgm:spPr/>
    </dgm:pt>
    <dgm:pt modelId="{0968A8D8-D30E-47AF-B3EA-53D199D25B05}" type="pres">
      <dgm:prSet presAssocID="{88955A16-4409-4E0D-A9A1-1828D164CB9B}" presName="parentText" presStyleLbl="node1" presStyleIdx="1" presStyleCnt="2" custLinFactNeighborX="-58" custLinFactNeighborY="-423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70A5784-1A6C-44A5-A3BA-48CEBC10D3D9}" type="pres">
      <dgm:prSet presAssocID="{88955A16-4409-4E0D-A9A1-1828D164CB9B}" presName="descendantText" presStyleLbl="alignAccFollowNode1" presStyleIdx="0" presStyleCnt="1" custLinFactNeighborY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F8F79B6-6555-4B77-839F-930ED1AF50AC}" type="presOf" srcId="{B24F71F6-97AE-4701-84D1-E62BA2FC471E}" destId="{59451BEF-F662-494A-97EE-B474711D0C8B}" srcOrd="0" destOrd="0" presId="urn:microsoft.com/office/officeart/2005/8/layout/vList5"/>
    <dgm:cxn modelId="{E2B4B1CB-DF2A-4837-A29B-F883A7E7CB2D}" type="presOf" srcId="{CDA11929-CB40-4881-B3FC-894572B0DEE0}" destId="{85C22660-0541-48F7-9BEA-AE7D770F5567}" srcOrd="0" destOrd="0" presId="urn:microsoft.com/office/officeart/2005/8/layout/vList5"/>
    <dgm:cxn modelId="{4E61A7EC-3110-453B-9D98-E957F4D81CFF}" type="presOf" srcId="{F907A11C-9805-41EF-B415-C64915620EB4}" destId="{870A5784-1A6C-44A5-A3BA-48CEBC10D3D9}" srcOrd="0" destOrd="1" presId="urn:microsoft.com/office/officeart/2005/8/layout/vList5"/>
    <dgm:cxn modelId="{416A80EA-134B-4503-B60F-9373C3DA706E}" type="presOf" srcId="{B573B6FA-0455-419B-8E32-89BB1EBAAFDE}" destId="{870A5784-1A6C-44A5-A3BA-48CEBC10D3D9}" srcOrd="0" destOrd="0" presId="urn:microsoft.com/office/officeart/2005/8/layout/vList5"/>
    <dgm:cxn modelId="{52764624-7123-46AE-A942-9288542A4C02}" srcId="{CDA11929-CB40-4881-B3FC-894572B0DEE0}" destId="{88955A16-4409-4E0D-A9A1-1828D164CB9B}" srcOrd="1" destOrd="0" parTransId="{9117BFB0-559C-4730-BC30-22B1B44723A9}" sibTransId="{A2F01BA1-D903-4011-93B3-8B3FA1C40E45}"/>
    <dgm:cxn modelId="{E102C9ED-8F00-491B-8C96-7FBAE158A7CA}" srcId="{88955A16-4409-4E0D-A9A1-1828D164CB9B}" destId="{B573B6FA-0455-419B-8E32-89BB1EBAAFDE}" srcOrd="0" destOrd="0" parTransId="{6CEB005F-197F-4483-8A6D-7C8D26E57685}" sibTransId="{626C39A9-D58E-4596-B53F-011D2D100846}"/>
    <dgm:cxn modelId="{5AC4F873-7FB4-416E-B249-57014697521A}" srcId="{CDA11929-CB40-4881-B3FC-894572B0DEE0}" destId="{B24F71F6-97AE-4701-84D1-E62BA2FC471E}" srcOrd="0" destOrd="0" parTransId="{64C4E8FC-0B78-4096-ACF4-87D8FACA813B}" sibTransId="{B5B8DD20-3E18-44AD-A239-60D04C910D7D}"/>
    <dgm:cxn modelId="{385CCB28-F794-47A3-85E2-73698249C2FF}" type="presOf" srcId="{88955A16-4409-4E0D-A9A1-1828D164CB9B}" destId="{0968A8D8-D30E-47AF-B3EA-53D199D25B05}" srcOrd="0" destOrd="0" presId="urn:microsoft.com/office/officeart/2005/8/layout/vList5"/>
    <dgm:cxn modelId="{D8AA3498-D432-4234-937D-A0D0FEF2187B}" type="presOf" srcId="{9C9FE8EA-9088-4FDF-8D10-665B76302260}" destId="{870A5784-1A6C-44A5-A3BA-48CEBC10D3D9}" srcOrd="0" destOrd="3" presId="urn:microsoft.com/office/officeart/2005/8/layout/vList5"/>
    <dgm:cxn modelId="{9B6B4F67-EA94-421E-909C-ECC46218A45F}" srcId="{88955A16-4409-4E0D-A9A1-1828D164CB9B}" destId="{F907A11C-9805-41EF-B415-C64915620EB4}" srcOrd="1" destOrd="0" parTransId="{8DC615DF-39E4-4420-BEB0-3A7096FCEC45}" sibTransId="{4067B7D8-035A-4C7F-B9D9-569ACAC518A2}"/>
    <dgm:cxn modelId="{962308FC-0DBA-4AB6-86D6-E9394DBE2750}" srcId="{88955A16-4409-4E0D-A9A1-1828D164CB9B}" destId="{861FC2FE-2D9D-43A8-8701-672F72C7354B}" srcOrd="4" destOrd="0" parTransId="{175C410E-62AD-4A97-9D87-25F23B1BEEA7}" sibTransId="{6868B562-AE1E-4D25-8F3A-BD2E01523064}"/>
    <dgm:cxn modelId="{20E09E8E-3AA1-47D3-A9DB-59C1421C8398}" type="presOf" srcId="{F07AB78F-B50F-4036-8AD3-7F3171F87032}" destId="{870A5784-1A6C-44A5-A3BA-48CEBC10D3D9}" srcOrd="0" destOrd="2" presId="urn:microsoft.com/office/officeart/2005/8/layout/vList5"/>
    <dgm:cxn modelId="{EDC7612C-5D37-4546-9AAB-2438EB627D47}" srcId="{88955A16-4409-4E0D-A9A1-1828D164CB9B}" destId="{9C9FE8EA-9088-4FDF-8D10-665B76302260}" srcOrd="3" destOrd="0" parTransId="{64C6393F-10BB-4BDA-947A-60A2C0DA4B7E}" sibTransId="{5BEDC179-631F-475A-BD1B-88D2CBED862A}"/>
    <dgm:cxn modelId="{1FF0B956-99C1-4733-8267-2EB684A9F6E2}" srcId="{88955A16-4409-4E0D-A9A1-1828D164CB9B}" destId="{F07AB78F-B50F-4036-8AD3-7F3171F87032}" srcOrd="2" destOrd="0" parTransId="{4C567858-3522-4998-9F62-45ECDC680181}" sibTransId="{2B76E464-C517-46F6-B154-B73308819BE7}"/>
    <dgm:cxn modelId="{3BD3741F-8DFB-4E56-BB05-C3FD4FF1EC15}" type="presOf" srcId="{861FC2FE-2D9D-43A8-8701-672F72C7354B}" destId="{870A5784-1A6C-44A5-A3BA-48CEBC10D3D9}" srcOrd="0" destOrd="4" presId="urn:microsoft.com/office/officeart/2005/8/layout/vList5"/>
    <dgm:cxn modelId="{501156A4-290F-43B7-ADEC-DE85FB628B14}" type="presParOf" srcId="{85C22660-0541-48F7-9BEA-AE7D770F5567}" destId="{BF756FBF-D5F8-408D-BA42-47C2B6F7316E}" srcOrd="0" destOrd="0" presId="urn:microsoft.com/office/officeart/2005/8/layout/vList5"/>
    <dgm:cxn modelId="{5E2EF7EB-BF6E-4C23-9777-29D78DF013C6}" type="presParOf" srcId="{BF756FBF-D5F8-408D-BA42-47C2B6F7316E}" destId="{59451BEF-F662-494A-97EE-B474711D0C8B}" srcOrd="0" destOrd="0" presId="urn:microsoft.com/office/officeart/2005/8/layout/vList5"/>
    <dgm:cxn modelId="{6C165B1D-1158-403D-B2EF-A2EFC9074977}" type="presParOf" srcId="{85C22660-0541-48F7-9BEA-AE7D770F5567}" destId="{CEB6EDD9-AF27-453C-9BC7-867BBD463D0B}" srcOrd="1" destOrd="0" presId="urn:microsoft.com/office/officeart/2005/8/layout/vList5"/>
    <dgm:cxn modelId="{3867FF0D-CB29-4B3D-946E-679868779F90}" type="presParOf" srcId="{85C22660-0541-48F7-9BEA-AE7D770F5567}" destId="{3F62A80F-939B-4366-A79D-0EF6E8D9AE97}" srcOrd="2" destOrd="0" presId="urn:microsoft.com/office/officeart/2005/8/layout/vList5"/>
    <dgm:cxn modelId="{D9E0E5DB-477D-4296-B892-347AF68D0FF3}" type="presParOf" srcId="{3F62A80F-939B-4366-A79D-0EF6E8D9AE97}" destId="{0968A8D8-D30E-47AF-B3EA-53D199D25B05}" srcOrd="0" destOrd="0" presId="urn:microsoft.com/office/officeart/2005/8/layout/vList5"/>
    <dgm:cxn modelId="{9B88DDCA-07AD-40D8-B536-5174EE70C8A8}" type="presParOf" srcId="{3F62A80F-939B-4366-A79D-0EF6E8D9AE97}" destId="{870A5784-1A6C-44A5-A3BA-48CEBC10D3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6A2663-E876-40F5-A6A7-00B5311A3FE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30AF29D-712B-4B45-91C5-2A2A0DB3004D}">
      <dgm:prSet/>
      <dgm:spPr/>
      <dgm:t>
        <a:bodyPr/>
        <a:lstStyle/>
        <a:p>
          <a:pPr rtl="0"/>
          <a:r>
            <a:rPr lang="hr-HR" dirty="0" smtClean="0"/>
            <a:t>Gdje je najveća </a:t>
          </a:r>
          <a:r>
            <a:rPr lang="hr-HR" dirty="0" err="1" smtClean="0"/>
            <a:t>insolacija</a:t>
          </a:r>
          <a:r>
            <a:rPr lang="hr-HR" dirty="0" smtClean="0"/>
            <a:t> u Hrvatskoj?</a:t>
          </a:r>
          <a:endParaRPr lang="hr-HR" dirty="0"/>
        </a:p>
      </dgm:t>
    </dgm:pt>
    <dgm:pt modelId="{A39D33F7-B980-41AF-8537-7F8F9ECD0F65}" type="parTrans" cxnId="{F2B568C9-2E15-495F-8799-BBE40AB957C3}">
      <dgm:prSet/>
      <dgm:spPr/>
      <dgm:t>
        <a:bodyPr/>
        <a:lstStyle/>
        <a:p>
          <a:endParaRPr lang="hr-HR"/>
        </a:p>
      </dgm:t>
    </dgm:pt>
    <dgm:pt modelId="{54EBD79B-3B4D-4E2A-9E02-4B86CB1AFA95}" type="sibTrans" cxnId="{F2B568C9-2E15-495F-8799-BBE40AB957C3}">
      <dgm:prSet/>
      <dgm:spPr/>
      <dgm:t>
        <a:bodyPr/>
        <a:lstStyle/>
        <a:p>
          <a:endParaRPr lang="hr-HR"/>
        </a:p>
      </dgm:t>
    </dgm:pt>
    <dgm:pt modelId="{FD5463E1-D6D0-419E-A2AA-2DAE498ED827}">
      <dgm:prSet/>
      <dgm:spPr/>
      <dgm:t>
        <a:bodyPr/>
        <a:lstStyle/>
        <a:p>
          <a:pPr rtl="0"/>
          <a:endParaRPr lang="hr-HR" dirty="0"/>
        </a:p>
      </dgm:t>
    </dgm:pt>
    <dgm:pt modelId="{048FC60E-AD56-4F45-9B8B-5C1346F252A4}" type="parTrans" cxnId="{4D3636C4-9C3E-4485-A46E-56DE2614BADE}">
      <dgm:prSet/>
      <dgm:spPr/>
      <dgm:t>
        <a:bodyPr/>
        <a:lstStyle/>
        <a:p>
          <a:endParaRPr lang="hr-HR"/>
        </a:p>
      </dgm:t>
    </dgm:pt>
    <dgm:pt modelId="{D6192CA3-F842-477E-ABF5-917E25C367A3}" type="sibTrans" cxnId="{4D3636C4-9C3E-4485-A46E-56DE2614BADE}">
      <dgm:prSet/>
      <dgm:spPr/>
      <dgm:t>
        <a:bodyPr/>
        <a:lstStyle/>
        <a:p>
          <a:endParaRPr lang="hr-HR"/>
        </a:p>
      </dgm:t>
    </dgm:pt>
    <dgm:pt modelId="{4523121C-7DC7-45B9-8FF2-7A297DEA9465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U Gorskoj Hrvatskoj</a:t>
          </a:r>
          <a:endParaRPr lang="hr-HR" dirty="0"/>
        </a:p>
      </dgm:t>
    </dgm:pt>
    <dgm:pt modelId="{4873F0EC-157D-44FB-A809-5DDF72C3B40C}" type="parTrans" cxnId="{41C3A78C-641E-477D-803A-A1F5C1391356}">
      <dgm:prSet/>
      <dgm:spPr/>
      <dgm:t>
        <a:bodyPr/>
        <a:lstStyle/>
        <a:p>
          <a:endParaRPr lang="hr-HR"/>
        </a:p>
      </dgm:t>
    </dgm:pt>
    <dgm:pt modelId="{8AF4CA34-B192-432D-B69C-B35FD5548416}" type="sibTrans" cxnId="{41C3A78C-641E-477D-803A-A1F5C1391356}">
      <dgm:prSet/>
      <dgm:spPr/>
      <dgm:t>
        <a:bodyPr/>
        <a:lstStyle/>
        <a:p>
          <a:endParaRPr lang="hr-HR"/>
        </a:p>
      </dgm:t>
    </dgm:pt>
    <dgm:pt modelId="{5FED50A1-61F3-4F44-B835-4FDDF7FBF95E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U Nizinskoj Hrvatskoj</a:t>
          </a:r>
          <a:endParaRPr lang="hr-HR" dirty="0"/>
        </a:p>
      </dgm:t>
    </dgm:pt>
    <dgm:pt modelId="{0FE03ABA-9D56-4FF4-80D4-31853EF128DB}" type="parTrans" cxnId="{D6F0BF6F-F5BB-4B3A-A4EE-FD535C909989}">
      <dgm:prSet/>
      <dgm:spPr/>
      <dgm:t>
        <a:bodyPr/>
        <a:lstStyle/>
        <a:p>
          <a:endParaRPr lang="hr-HR"/>
        </a:p>
      </dgm:t>
    </dgm:pt>
    <dgm:pt modelId="{7C6D294B-FAD8-42E0-96C3-879BAB6469C1}" type="sibTrans" cxnId="{D6F0BF6F-F5BB-4B3A-A4EE-FD535C909989}">
      <dgm:prSet/>
      <dgm:spPr/>
      <dgm:t>
        <a:bodyPr/>
        <a:lstStyle/>
        <a:p>
          <a:endParaRPr lang="hr-HR"/>
        </a:p>
      </dgm:t>
    </dgm:pt>
    <dgm:pt modelId="{4C6B5FB6-F6A9-48C2-A741-B87590BD6C59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2" action="ppaction://hlinksldjump"/>
            </a:rPr>
            <a:t>U Primorskoj Hrvatskoj</a:t>
          </a:r>
          <a:endParaRPr lang="hr-HR" dirty="0"/>
        </a:p>
      </dgm:t>
    </dgm:pt>
    <dgm:pt modelId="{B136A1A9-F79C-407B-86BB-7BA54E8C5BA9}" type="parTrans" cxnId="{A8FB6978-1232-4150-9D88-4CE4311A3A3A}">
      <dgm:prSet/>
      <dgm:spPr/>
      <dgm:t>
        <a:bodyPr/>
        <a:lstStyle/>
        <a:p>
          <a:endParaRPr lang="hr-HR"/>
        </a:p>
      </dgm:t>
    </dgm:pt>
    <dgm:pt modelId="{402E2F96-5BB1-4E81-8A6B-4CAEDF95D36F}" type="sibTrans" cxnId="{A8FB6978-1232-4150-9D88-4CE4311A3A3A}">
      <dgm:prSet/>
      <dgm:spPr/>
      <dgm:t>
        <a:bodyPr/>
        <a:lstStyle/>
        <a:p>
          <a:endParaRPr lang="hr-HR"/>
        </a:p>
      </dgm:t>
    </dgm:pt>
    <dgm:pt modelId="{57F66139-0A58-40F0-A285-2493612EE368}">
      <dgm:prSet/>
      <dgm:spPr/>
      <dgm:t>
        <a:bodyPr/>
        <a:lstStyle/>
        <a:p>
          <a:pPr rtl="0"/>
          <a:r>
            <a:rPr lang="hr-HR" dirty="0" smtClean="0">
              <a:hlinkClick xmlns:r="http://schemas.openxmlformats.org/officeDocument/2006/relationships" r:id="rId1" action="ppaction://hlinksldjump"/>
            </a:rPr>
            <a:t>Ništa od navedenog</a:t>
          </a:r>
          <a:endParaRPr lang="hr-HR" dirty="0"/>
        </a:p>
      </dgm:t>
    </dgm:pt>
    <dgm:pt modelId="{49EEEC96-891E-454E-BF3C-CE9809B5F531}" type="parTrans" cxnId="{939136EA-3A1C-48CA-B219-55E925B5DB36}">
      <dgm:prSet/>
      <dgm:spPr/>
      <dgm:t>
        <a:bodyPr/>
        <a:lstStyle/>
        <a:p>
          <a:endParaRPr lang="hr-HR"/>
        </a:p>
      </dgm:t>
    </dgm:pt>
    <dgm:pt modelId="{8827554E-DAA2-41AB-8C81-9636FD43E557}" type="sibTrans" cxnId="{939136EA-3A1C-48CA-B219-55E925B5DB36}">
      <dgm:prSet/>
      <dgm:spPr/>
      <dgm:t>
        <a:bodyPr/>
        <a:lstStyle/>
        <a:p>
          <a:endParaRPr lang="hr-HR"/>
        </a:p>
      </dgm:t>
    </dgm:pt>
    <dgm:pt modelId="{38573D41-D6E9-4F00-80F1-B429793C1DAB}" type="pres">
      <dgm:prSet presAssocID="{6A6A2663-E876-40F5-A6A7-00B5311A3FE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3880A26-EB08-422F-831A-903908F70034}" type="pres">
      <dgm:prSet presAssocID="{730AF29D-712B-4B45-91C5-2A2A0DB300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C29511-40F2-489B-996D-F2EBEDAB079F}" type="pres">
      <dgm:prSet presAssocID="{54EBD79B-3B4D-4E2A-9E02-4B86CB1AFA95}" presName="sibTrans" presStyleLbl="sibTrans2D1" presStyleIdx="0" presStyleCnt="2"/>
      <dgm:spPr/>
      <dgm:t>
        <a:bodyPr/>
        <a:lstStyle/>
        <a:p>
          <a:endParaRPr lang="hr-HR"/>
        </a:p>
      </dgm:t>
    </dgm:pt>
    <dgm:pt modelId="{217B22E3-A858-4495-A064-BDB5E7748613}" type="pres">
      <dgm:prSet presAssocID="{54EBD79B-3B4D-4E2A-9E02-4B86CB1AFA95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C4C1DF6F-3DB2-4502-A877-1B79C14A9803}" type="pres">
      <dgm:prSet presAssocID="{FD5463E1-D6D0-419E-A2AA-2DAE498ED82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647E42A-07E6-4B77-A096-AD448D95CCAE}" type="pres">
      <dgm:prSet presAssocID="{D6192CA3-F842-477E-ABF5-917E25C367A3}" presName="sibTrans" presStyleLbl="sibTrans2D1" presStyleIdx="1" presStyleCnt="2"/>
      <dgm:spPr/>
      <dgm:t>
        <a:bodyPr/>
        <a:lstStyle/>
        <a:p>
          <a:endParaRPr lang="hr-HR"/>
        </a:p>
      </dgm:t>
    </dgm:pt>
    <dgm:pt modelId="{FDF82CB2-7570-4E03-B7AF-EF7D2BD7045D}" type="pres">
      <dgm:prSet presAssocID="{D6192CA3-F842-477E-ABF5-917E25C367A3}" presName="connectorText" presStyleLbl="sibTrans2D1" presStyleIdx="1" presStyleCnt="2"/>
      <dgm:spPr/>
      <dgm:t>
        <a:bodyPr/>
        <a:lstStyle/>
        <a:p>
          <a:endParaRPr lang="hr-HR"/>
        </a:p>
      </dgm:t>
    </dgm:pt>
  </dgm:ptLst>
  <dgm:cxnLst>
    <dgm:cxn modelId="{A8FB6978-1232-4150-9D88-4CE4311A3A3A}" srcId="{FD5463E1-D6D0-419E-A2AA-2DAE498ED827}" destId="{4C6B5FB6-F6A9-48C2-A741-B87590BD6C59}" srcOrd="2" destOrd="0" parTransId="{B136A1A9-F79C-407B-86BB-7BA54E8C5BA9}" sibTransId="{402E2F96-5BB1-4E81-8A6B-4CAEDF95D36F}"/>
    <dgm:cxn modelId="{63DF0D64-AA01-44C4-BE9F-91C51B33E979}" type="presOf" srcId="{57F66139-0A58-40F0-A285-2493612EE368}" destId="{C4C1DF6F-3DB2-4502-A877-1B79C14A9803}" srcOrd="0" destOrd="4" presId="urn:microsoft.com/office/officeart/2005/8/layout/cycle2"/>
    <dgm:cxn modelId="{7E1270D9-3BB0-4305-A1BB-F1B719889FD9}" type="presOf" srcId="{5FED50A1-61F3-4F44-B835-4FDDF7FBF95E}" destId="{C4C1DF6F-3DB2-4502-A877-1B79C14A9803}" srcOrd="0" destOrd="2" presId="urn:microsoft.com/office/officeart/2005/8/layout/cycle2"/>
    <dgm:cxn modelId="{939136EA-3A1C-48CA-B219-55E925B5DB36}" srcId="{FD5463E1-D6D0-419E-A2AA-2DAE498ED827}" destId="{57F66139-0A58-40F0-A285-2493612EE368}" srcOrd="3" destOrd="0" parTransId="{49EEEC96-891E-454E-BF3C-CE9809B5F531}" sibTransId="{8827554E-DAA2-41AB-8C81-9636FD43E557}"/>
    <dgm:cxn modelId="{FB10DB14-9A81-44B5-B9FA-21D974AC4C22}" type="presOf" srcId="{4C6B5FB6-F6A9-48C2-A741-B87590BD6C59}" destId="{C4C1DF6F-3DB2-4502-A877-1B79C14A9803}" srcOrd="0" destOrd="3" presId="urn:microsoft.com/office/officeart/2005/8/layout/cycle2"/>
    <dgm:cxn modelId="{535BD5AB-18DF-4687-9306-7F4F8787CCA4}" type="presOf" srcId="{54EBD79B-3B4D-4E2A-9E02-4B86CB1AFA95}" destId="{217B22E3-A858-4495-A064-BDB5E7748613}" srcOrd="1" destOrd="0" presId="urn:microsoft.com/office/officeart/2005/8/layout/cycle2"/>
    <dgm:cxn modelId="{386362D2-CA8C-48AE-8170-E1C826104389}" type="presOf" srcId="{D6192CA3-F842-477E-ABF5-917E25C367A3}" destId="{8647E42A-07E6-4B77-A096-AD448D95CCAE}" srcOrd="0" destOrd="0" presId="urn:microsoft.com/office/officeart/2005/8/layout/cycle2"/>
    <dgm:cxn modelId="{D6F0BF6F-F5BB-4B3A-A4EE-FD535C909989}" srcId="{FD5463E1-D6D0-419E-A2AA-2DAE498ED827}" destId="{5FED50A1-61F3-4F44-B835-4FDDF7FBF95E}" srcOrd="1" destOrd="0" parTransId="{0FE03ABA-9D56-4FF4-80D4-31853EF128DB}" sibTransId="{7C6D294B-FAD8-42E0-96C3-879BAB6469C1}"/>
    <dgm:cxn modelId="{78E8BECF-40F3-4E2A-8A53-F887BD4832D3}" type="presOf" srcId="{54EBD79B-3B4D-4E2A-9E02-4B86CB1AFA95}" destId="{A1C29511-40F2-489B-996D-F2EBEDAB079F}" srcOrd="0" destOrd="0" presId="urn:microsoft.com/office/officeart/2005/8/layout/cycle2"/>
    <dgm:cxn modelId="{6BA6B403-EA45-4F13-AAFB-7A6A2B05B51D}" type="presOf" srcId="{FD5463E1-D6D0-419E-A2AA-2DAE498ED827}" destId="{C4C1DF6F-3DB2-4502-A877-1B79C14A9803}" srcOrd="0" destOrd="0" presId="urn:microsoft.com/office/officeart/2005/8/layout/cycle2"/>
    <dgm:cxn modelId="{159552B0-C85F-40D1-9E08-6C5BE58FA7BD}" type="presOf" srcId="{D6192CA3-F842-477E-ABF5-917E25C367A3}" destId="{FDF82CB2-7570-4E03-B7AF-EF7D2BD7045D}" srcOrd="1" destOrd="0" presId="urn:microsoft.com/office/officeart/2005/8/layout/cycle2"/>
    <dgm:cxn modelId="{C489B238-BAB0-4731-89AE-27360EBF3716}" type="presOf" srcId="{6A6A2663-E876-40F5-A6A7-00B5311A3FE8}" destId="{38573D41-D6E9-4F00-80F1-B429793C1DAB}" srcOrd="0" destOrd="0" presId="urn:microsoft.com/office/officeart/2005/8/layout/cycle2"/>
    <dgm:cxn modelId="{BB3A8024-946A-4C40-89F5-551664CC9AFD}" type="presOf" srcId="{4523121C-7DC7-45B9-8FF2-7A297DEA9465}" destId="{C4C1DF6F-3DB2-4502-A877-1B79C14A9803}" srcOrd="0" destOrd="1" presId="urn:microsoft.com/office/officeart/2005/8/layout/cycle2"/>
    <dgm:cxn modelId="{41C3A78C-641E-477D-803A-A1F5C1391356}" srcId="{FD5463E1-D6D0-419E-A2AA-2DAE498ED827}" destId="{4523121C-7DC7-45B9-8FF2-7A297DEA9465}" srcOrd="0" destOrd="0" parTransId="{4873F0EC-157D-44FB-A809-5DDF72C3B40C}" sibTransId="{8AF4CA34-B192-432D-B69C-B35FD5548416}"/>
    <dgm:cxn modelId="{3092DB05-C434-4DF5-88B9-067A4130CD8F}" type="presOf" srcId="{730AF29D-712B-4B45-91C5-2A2A0DB3004D}" destId="{93880A26-EB08-422F-831A-903908F70034}" srcOrd="0" destOrd="0" presId="urn:microsoft.com/office/officeart/2005/8/layout/cycle2"/>
    <dgm:cxn modelId="{F2B568C9-2E15-495F-8799-BBE40AB957C3}" srcId="{6A6A2663-E876-40F5-A6A7-00B5311A3FE8}" destId="{730AF29D-712B-4B45-91C5-2A2A0DB3004D}" srcOrd="0" destOrd="0" parTransId="{A39D33F7-B980-41AF-8537-7F8F9ECD0F65}" sibTransId="{54EBD79B-3B4D-4E2A-9E02-4B86CB1AFA95}"/>
    <dgm:cxn modelId="{4D3636C4-9C3E-4485-A46E-56DE2614BADE}" srcId="{6A6A2663-E876-40F5-A6A7-00B5311A3FE8}" destId="{FD5463E1-D6D0-419E-A2AA-2DAE498ED827}" srcOrd="1" destOrd="0" parTransId="{048FC60E-AD56-4F45-9B8B-5C1346F252A4}" sibTransId="{D6192CA3-F842-477E-ABF5-917E25C367A3}"/>
    <dgm:cxn modelId="{22101933-DD23-4617-972C-6C35C82D13AE}" type="presParOf" srcId="{38573D41-D6E9-4F00-80F1-B429793C1DAB}" destId="{93880A26-EB08-422F-831A-903908F70034}" srcOrd="0" destOrd="0" presId="urn:microsoft.com/office/officeart/2005/8/layout/cycle2"/>
    <dgm:cxn modelId="{315439B7-1E22-4752-B36D-4B17FF323193}" type="presParOf" srcId="{38573D41-D6E9-4F00-80F1-B429793C1DAB}" destId="{A1C29511-40F2-489B-996D-F2EBEDAB079F}" srcOrd="1" destOrd="0" presId="urn:microsoft.com/office/officeart/2005/8/layout/cycle2"/>
    <dgm:cxn modelId="{EB47FFC3-CCE7-4D83-96F6-648CADF5FBFC}" type="presParOf" srcId="{A1C29511-40F2-489B-996D-F2EBEDAB079F}" destId="{217B22E3-A858-4495-A064-BDB5E7748613}" srcOrd="0" destOrd="0" presId="urn:microsoft.com/office/officeart/2005/8/layout/cycle2"/>
    <dgm:cxn modelId="{6767774A-4023-41FA-A083-3A1A3C92CD5E}" type="presParOf" srcId="{38573D41-D6E9-4F00-80F1-B429793C1DAB}" destId="{C4C1DF6F-3DB2-4502-A877-1B79C14A9803}" srcOrd="2" destOrd="0" presId="urn:microsoft.com/office/officeart/2005/8/layout/cycle2"/>
    <dgm:cxn modelId="{6FE6EDC0-0ADD-4C11-A720-6F4BA09B7A92}" type="presParOf" srcId="{38573D41-D6E9-4F00-80F1-B429793C1DAB}" destId="{8647E42A-07E6-4B77-A096-AD448D95CCAE}" srcOrd="3" destOrd="0" presId="urn:microsoft.com/office/officeart/2005/8/layout/cycle2"/>
    <dgm:cxn modelId="{72BDDE9A-EC5F-41EA-A6FE-23083A490A03}" type="presParOf" srcId="{8647E42A-07E6-4B77-A096-AD448D95CCAE}" destId="{FDF82CB2-7570-4E03-B7AF-EF7D2BD7045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926C5-1E5C-4B05-BEE2-02CDBBCC67FB}">
      <dsp:nvSpPr>
        <dsp:cNvPr id="0" name=""/>
        <dsp:cNvSpPr/>
      </dsp:nvSpPr>
      <dsp:spPr>
        <a:xfrm rot="10800000">
          <a:off x="1547075" y="937"/>
          <a:ext cx="5422011" cy="725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936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Koji od navedenih gradova ima najviše padalina?</a:t>
          </a:r>
          <a:endParaRPr lang="hr-HR" sz="2200" kern="1200" dirty="0"/>
        </a:p>
      </dsp:txBody>
      <dsp:txXfrm rot="10800000">
        <a:off x="1728456" y="937"/>
        <a:ext cx="5240630" cy="725525"/>
      </dsp:txXfrm>
    </dsp:sp>
    <dsp:sp modelId="{2B9CB9A7-A25B-401A-A48C-8137B6CF79C2}">
      <dsp:nvSpPr>
        <dsp:cNvPr id="0" name=""/>
        <dsp:cNvSpPr/>
      </dsp:nvSpPr>
      <dsp:spPr>
        <a:xfrm>
          <a:off x="1184313" y="937"/>
          <a:ext cx="725525" cy="7255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09112-0EF1-408A-BB6F-5D335BA44644}">
      <dsp:nvSpPr>
        <dsp:cNvPr id="0" name=""/>
        <dsp:cNvSpPr/>
      </dsp:nvSpPr>
      <dsp:spPr>
        <a:xfrm rot="10800000">
          <a:off x="1547075" y="943037"/>
          <a:ext cx="5422011" cy="725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936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Osijek</a:t>
          </a:r>
          <a:endParaRPr lang="hr-HR" sz="2200" kern="1200" dirty="0"/>
        </a:p>
      </dsp:txBody>
      <dsp:txXfrm rot="10800000">
        <a:off x="1728456" y="943037"/>
        <a:ext cx="5240630" cy="725525"/>
      </dsp:txXfrm>
    </dsp:sp>
    <dsp:sp modelId="{EE2B5704-7373-4D7B-9B83-6334022826AF}">
      <dsp:nvSpPr>
        <dsp:cNvPr id="0" name=""/>
        <dsp:cNvSpPr/>
      </dsp:nvSpPr>
      <dsp:spPr>
        <a:xfrm>
          <a:off x="1184313" y="943037"/>
          <a:ext cx="725525" cy="7255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E0104-2A14-4097-AFE9-E1C7D2413C45}">
      <dsp:nvSpPr>
        <dsp:cNvPr id="0" name=""/>
        <dsp:cNvSpPr/>
      </dsp:nvSpPr>
      <dsp:spPr>
        <a:xfrm rot="10800000">
          <a:off x="1547075" y="1885137"/>
          <a:ext cx="5422011" cy="725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936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Gračac</a:t>
          </a:r>
          <a:endParaRPr lang="hr-HR" sz="2200" kern="1200" dirty="0"/>
        </a:p>
      </dsp:txBody>
      <dsp:txXfrm rot="10800000">
        <a:off x="1728456" y="1885137"/>
        <a:ext cx="5240630" cy="725525"/>
      </dsp:txXfrm>
    </dsp:sp>
    <dsp:sp modelId="{C5F7DA74-BB5C-477B-A7C2-95B0F6CFE063}">
      <dsp:nvSpPr>
        <dsp:cNvPr id="0" name=""/>
        <dsp:cNvSpPr/>
      </dsp:nvSpPr>
      <dsp:spPr>
        <a:xfrm>
          <a:off x="1184313" y="1885137"/>
          <a:ext cx="725525" cy="7255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F02EF-8037-4272-919E-E314D8BB097D}">
      <dsp:nvSpPr>
        <dsp:cNvPr id="0" name=""/>
        <dsp:cNvSpPr/>
      </dsp:nvSpPr>
      <dsp:spPr>
        <a:xfrm rot="10800000">
          <a:off x="1547075" y="2827237"/>
          <a:ext cx="5422011" cy="725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936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Dugo Selo</a:t>
          </a:r>
          <a:endParaRPr lang="hr-HR" sz="2200" kern="1200" dirty="0"/>
        </a:p>
      </dsp:txBody>
      <dsp:txXfrm rot="10800000">
        <a:off x="1728456" y="2827237"/>
        <a:ext cx="5240630" cy="725525"/>
      </dsp:txXfrm>
    </dsp:sp>
    <dsp:sp modelId="{97F0222B-56DF-46B4-AD45-4F30DF9D03B9}">
      <dsp:nvSpPr>
        <dsp:cNvPr id="0" name=""/>
        <dsp:cNvSpPr/>
      </dsp:nvSpPr>
      <dsp:spPr>
        <a:xfrm>
          <a:off x="1184313" y="2827237"/>
          <a:ext cx="725525" cy="7255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D8808-4F33-4732-8F11-C13C91833D26}">
      <dsp:nvSpPr>
        <dsp:cNvPr id="0" name=""/>
        <dsp:cNvSpPr/>
      </dsp:nvSpPr>
      <dsp:spPr>
        <a:xfrm rot="10800000">
          <a:off x="1547075" y="3769337"/>
          <a:ext cx="5422011" cy="7255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936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u="sng" kern="1200" dirty="0" smtClean="0"/>
            <a:t>Imotski </a:t>
          </a:r>
          <a:endParaRPr lang="hr-HR" sz="2200" kern="1200" dirty="0"/>
        </a:p>
      </dsp:txBody>
      <dsp:txXfrm rot="10800000">
        <a:off x="1728456" y="3769337"/>
        <a:ext cx="5240630" cy="725525"/>
      </dsp:txXfrm>
    </dsp:sp>
    <dsp:sp modelId="{2DF25206-1677-496B-9E9A-8BF907C9F324}">
      <dsp:nvSpPr>
        <dsp:cNvPr id="0" name=""/>
        <dsp:cNvSpPr/>
      </dsp:nvSpPr>
      <dsp:spPr>
        <a:xfrm>
          <a:off x="1184313" y="3769337"/>
          <a:ext cx="725525" cy="7255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78F0E-E8F2-477C-AFC7-1AE8BB6337A3}">
      <dsp:nvSpPr>
        <dsp:cNvPr id="0" name=""/>
        <dsp:cNvSpPr/>
      </dsp:nvSpPr>
      <dsp:spPr>
        <a:xfrm>
          <a:off x="0" y="4998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Kakvu klimu ima Zagreb?</a:t>
          </a:r>
          <a:endParaRPr lang="hr-HR" sz="3500" kern="1200" dirty="0"/>
        </a:p>
      </dsp:txBody>
      <dsp:txXfrm>
        <a:off x="38981" y="88968"/>
        <a:ext cx="8075438" cy="720562"/>
      </dsp:txXfrm>
    </dsp:sp>
    <dsp:sp modelId="{5A67EA7D-9E48-42F0-845D-E7589EB6EC59}">
      <dsp:nvSpPr>
        <dsp:cNvPr id="0" name=""/>
        <dsp:cNvSpPr/>
      </dsp:nvSpPr>
      <dsp:spPr>
        <a:xfrm>
          <a:off x="0" y="949312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Umjereno toplu</a:t>
          </a:r>
          <a:endParaRPr lang="hr-HR" sz="3500" kern="1200" dirty="0"/>
        </a:p>
      </dsp:txBody>
      <dsp:txXfrm>
        <a:off x="38981" y="988293"/>
        <a:ext cx="8075438" cy="720562"/>
      </dsp:txXfrm>
    </dsp:sp>
    <dsp:sp modelId="{56206E60-226A-44E8-ACF1-205A36154419}">
      <dsp:nvSpPr>
        <dsp:cNvPr id="0" name=""/>
        <dsp:cNvSpPr/>
      </dsp:nvSpPr>
      <dsp:spPr>
        <a:xfrm>
          <a:off x="0" y="184863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Snježno-šumsku</a:t>
          </a:r>
          <a:endParaRPr lang="hr-HR" sz="3500" kern="1200" dirty="0"/>
        </a:p>
      </dsp:txBody>
      <dsp:txXfrm>
        <a:off x="38981" y="1887618"/>
        <a:ext cx="8075438" cy="720562"/>
      </dsp:txXfrm>
    </dsp:sp>
    <dsp:sp modelId="{92BF803F-48E6-41AC-A845-DC85318EA387}">
      <dsp:nvSpPr>
        <dsp:cNvPr id="0" name=""/>
        <dsp:cNvSpPr/>
      </dsp:nvSpPr>
      <dsp:spPr>
        <a:xfrm>
          <a:off x="0" y="2747962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Polarnu</a:t>
          </a:r>
          <a:endParaRPr lang="hr-HR" sz="3500" kern="1200" dirty="0"/>
        </a:p>
      </dsp:txBody>
      <dsp:txXfrm>
        <a:off x="38981" y="2786943"/>
        <a:ext cx="8075438" cy="720562"/>
      </dsp:txXfrm>
    </dsp:sp>
    <dsp:sp modelId="{842E4297-3A13-4A9D-8D80-D8B59D5E91E8}">
      <dsp:nvSpPr>
        <dsp:cNvPr id="0" name=""/>
        <dsp:cNvSpPr/>
      </dsp:nvSpPr>
      <dsp:spPr>
        <a:xfrm>
          <a:off x="0" y="364728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Sredozemnu</a:t>
          </a:r>
          <a:endParaRPr lang="hr-HR" sz="3500" kern="1200" dirty="0"/>
        </a:p>
      </dsp:txBody>
      <dsp:txXfrm>
        <a:off x="38981" y="3686268"/>
        <a:ext cx="8075438" cy="720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ED28C-00AB-4372-B913-A4B305622AEF}">
      <dsp:nvSpPr>
        <dsp:cNvPr id="0" name=""/>
        <dsp:cNvSpPr/>
      </dsp:nvSpPr>
      <dsp:spPr>
        <a:xfrm>
          <a:off x="0" y="4998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Koji je najugodniji vjetar?</a:t>
          </a:r>
          <a:endParaRPr lang="hr-HR" sz="3500" kern="1200" dirty="0"/>
        </a:p>
      </dsp:txBody>
      <dsp:txXfrm>
        <a:off x="38981" y="88968"/>
        <a:ext cx="8075438" cy="720562"/>
      </dsp:txXfrm>
    </dsp:sp>
    <dsp:sp modelId="{A2086A12-18DD-4E0F-868D-74346DBCDED9}">
      <dsp:nvSpPr>
        <dsp:cNvPr id="0" name=""/>
        <dsp:cNvSpPr/>
      </dsp:nvSpPr>
      <dsp:spPr>
        <a:xfrm>
          <a:off x="0" y="949312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Bura</a:t>
          </a:r>
          <a:endParaRPr lang="hr-HR" sz="3500" kern="1200" dirty="0"/>
        </a:p>
      </dsp:txBody>
      <dsp:txXfrm>
        <a:off x="38981" y="988293"/>
        <a:ext cx="8075438" cy="720562"/>
      </dsp:txXfrm>
    </dsp:sp>
    <dsp:sp modelId="{8401DAAE-B4C9-4EFC-A06E-EA7C181CF8DE}">
      <dsp:nvSpPr>
        <dsp:cNvPr id="0" name=""/>
        <dsp:cNvSpPr/>
      </dsp:nvSpPr>
      <dsp:spPr>
        <a:xfrm>
          <a:off x="0" y="184863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Jugo</a:t>
          </a:r>
          <a:endParaRPr lang="hr-HR" sz="3500" kern="1200" dirty="0"/>
        </a:p>
      </dsp:txBody>
      <dsp:txXfrm>
        <a:off x="38981" y="1887618"/>
        <a:ext cx="8075438" cy="720562"/>
      </dsp:txXfrm>
    </dsp:sp>
    <dsp:sp modelId="{0874B6FF-DB98-4C2C-990F-E36B6E36DA4F}">
      <dsp:nvSpPr>
        <dsp:cNvPr id="0" name=""/>
        <dsp:cNvSpPr/>
      </dsp:nvSpPr>
      <dsp:spPr>
        <a:xfrm>
          <a:off x="0" y="2747962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Maestral</a:t>
          </a:r>
          <a:endParaRPr lang="hr-HR" sz="3500" kern="1200" dirty="0"/>
        </a:p>
      </dsp:txBody>
      <dsp:txXfrm>
        <a:off x="38981" y="2786943"/>
        <a:ext cx="8075438" cy="720562"/>
      </dsp:txXfrm>
    </dsp:sp>
    <dsp:sp modelId="{B359258C-4037-48BA-86EB-263EE65CE96F}">
      <dsp:nvSpPr>
        <dsp:cNvPr id="0" name=""/>
        <dsp:cNvSpPr/>
      </dsp:nvSpPr>
      <dsp:spPr>
        <a:xfrm>
          <a:off x="0" y="3647287"/>
          <a:ext cx="81534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Sva tri</a:t>
          </a:r>
          <a:endParaRPr lang="hr-HR" sz="3500" kern="1200" dirty="0"/>
        </a:p>
      </dsp:txBody>
      <dsp:txXfrm>
        <a:off x="38981" y="3686268"/>
        <a:ext cx="8075438" cy="720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90977-F8CD-4AF3-A7B4-D91AD4E8F81C}">
      <dsp:nvSpPr>
        <dsp:cNvPr id="0" name=""/>
        <dsp:cNvSpPr/>
      </dsp:nvSpPr>
      <dsp:spPr>
        <a:xfrm>
          <a:off x="1216148" y="1975"/>
          <a:ext cx="5721103" cy="86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Koja klima prevladava u </a:t>
          </a:r>
          <a:r>
            <a:rPr lang="hr-HR" sz="2700" kern="1200" dirty="0" smtClean="0"/>
            <a:t>sjevernom prostoru Primorske Hrvatske? </a:t>
          </a:r>
          <a:endParaRPr lang="hr-HR" sz="2700" kern="1200" dirty="0"/>
        </a:p>
      </dsp:txBody>
      <dsp:txXfrm>
        <a:off x="1258316" y="44143"/>
        <a:ext cx="5636767" cy="779481"/>
      </dsp:txXfrm>
    </dsp:sp>
    <dsp:sp modelId="{7873905B-332F-4622-987F-6BC34E468DCA}">
      <dsp:nvSpPr>
        <dsp:cNvPr id="0" name=""/>
        <dsp:cNvSpPr/>
      </dsp:nvSpPr>
      <dsp:spPr>
        <a:xfrm>
          <a:off x="1216148" y="908983"/>
          <a:ext cx="2935224" cy="86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Snježno šumska</a:t>
          </a:r>
          <a:endParaRPr lang="hr-HR" sz="2700" kern="1200" dirty="0"/>
        </a:p>
      </dsp:txBody>
      <dsp:txXfrm>
        <a:off x="1258316" y="951151"/>
        <a:ext cx="2850888" cy="779481"/>
      </dsp:txXfrm>
    </dsp:sp>
    <dsp:sp modelId="{235F05A6-5388-4074-BC52-E9053E26560A}">
      <dsp:nvSpPr>
        <dsp:cNvPr id="0" name=""/>
        <dsp:cNvSpPr/>
      </dsp:nvSpPr>
      <dsp:spPr>
        <a:xfrm>
          <a:off x="1216148" y="1815991"/>
          <a:ext cx="2935224" cy="86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Umjereno topla </a:t>
          </a:r>
          <a:endParaRPr lang="hr-HR" sz="2700" kern="1200" dirty="0"/>
        </a:p>
      </dsp:txBody>
      <dsp:txXfrm>
        <a:off x="1258316" y="1858159"/>
        <a:ext cx="2850888" cy="779481"/>
      </dsp:txXfrm>
    </dsp:sp>
    <dsp:sp modelId="{048ADDDB-733E-418F-A0BE-205D8E0D80B7}">
      <dsp:nvSpPr>
        <dsp:cNvPr id="0" name=""/>
        <dsp:cNvSpPr/>
      </dsp:nvSpPr>
      <dsp:spPr>
        <a:xfrm>
          <a:off x="1216148" y="2722999"/>
          <a:ext cx="2935224" cy="86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Polarna</a:t>
          </a:r>
          <a:endParaRPr lang="hr-HR" sz="2700" kern="1200" dirty="0"/>
        </a:p>
      </dsp:txBody>
      <dsp:txXfrm>
        <a:off x="1258316" y="2765167"/>
        <a:ext cx="2850888" cy="779481"/>
      </dsp:txXfrm>
    </dsp:sp>
    <dsp:sp modelId="{8F88102E-D83E-43AB-8DE3-868FD7ACD63C}">
      <dsp:nvSpPr>
        <dsp:cNvPr id="0" name=""/>
        <dsp:cNvSpPr/>
      </dsp:nvSpPr>
      <dsp:spPr>
        <a:xfrm>
          <a:off x="1216148" y="3630007"/>
          <a:ext cx="2935224" cy="86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Sredozemna klima</a:t>
          </a:r>
          <a:endParaRPr lang="hr-HR" sz="2700" kern="1200" dirty="0"/>
        </a:p>
      </dsp:txBody>
      <dsp:txXfrm>
        <a:off x="1258316" y="3672175"/>
        <a:ext cx="2850888" cy="779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51BEF-F662-494A-97EE-B474711D0C8B}">
      <dsp:nvSpPr>
        <dsp:cNvPr id="0" name=""/>
        <dsp:cNvSpPr/>
      </dsp:nvSpPr>
      <dsp:spPr>
        <a:xfrm>
          <a:off x="0" y="54"/>
          <a:ext cx="2935224" cy="2193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Zašto pršut dobro uspijeva u Primorskoj Hrvatskoj?</a:t>
          </a:r>
          <a:endParaRPr lang="hr-HR" sz="3200" kern="1200" dirty="0"/>
        </a:p>
      </dsp:txBody>
      <dsp:txXfrm>
        <a:off x="107054" y="107108"/>
        <a:ext cx="2721116" cy="1978911"/>
      </dsp:txXfrm>
    </dsp:sp>
    <dsp:sp modelId="{870A5784-1A6C-44A5-A3BA-48CEBC10D3D9}">
      <dsp:nvSpPr>
        <dsp:cNvPr id="0" name=""/>
        <dsp:cNvSpPr/>
      </dsp:nvSpPr>
      <dsp:spPr>
        <a:xfrm rot="5400000">
          <a:off x="4667104" y="790147"/>
          <a:ext cx="1754415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>
              <a:hlinkClick xmlns:r="http://schemas.openxmlformats.org/officeDocument/2006/relationships" r:id="" action="ppaction://hlinksldjump"/>
            </a:rPr>
            <a:t>Juga</a:t>
          </a:r>
          <a:endParaRPr lang="hr-H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>
              <a:hlinkClick xmlns:r="http://schemas.openxmlformats.org/officeDocument/2006/relationships" r:id="" action="ppaction://hlinksldjump"/>
            </a:rPr>
            <a:t>Maestrala</a:t>
          </a:r>
          <a:endParaRPr lang="hr-HR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u="none" kern="1200" dirty="0" smtClean="0">
              <a:hlinkClick xmlns:r="http://schemas.openxmlformats.org/officeDocument/2006/relationships" r:id="" action="ppaction://hlinksldjump"/>
            </a:rPr>
            <a:t>Bure</a:t>
          </a:r>
          <a:endParaRPr lang="hr-HR" sz="2100" u="none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>
              <a:hlinkClick xmlns:r="http://schemas.openxmlformats.org/officeDocument/2006/relationships" r:id="" action="ppaction://hlinksldjump"/>
            </a:rPr>
            <a:t>Zapadnih vjetrova</a:t>
          </a:r>
          <a:endParaRPr lang="hr-HR" sz="2100" kern="1200" dirty="0"/>
        </a:p>
      </dsp:txBody>
      <dsp:txXfrm rot="-5400000">
        <a:off x="2935224" y="2607671"/>
        <a:ext cx="5132533" cy="1583129"/>
      </dsp:txXfrm>
    </dsp:sp>
    <dsp:sp modelId="{0968A8D8-D30E-47AF-B3EA-53D199D25B05}">
      <dsp:nvSpPr>
        <dsp:cNvPr id="0" name=""/>
        <dsp:cNvSpPr/>
      </dsp:nvSpPr>
      <dsp:spPr>
        <a:xfrm>
          <a:off x="0" y="2209807"/>
          <a:ext cx="2935224" cy="2193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err="1" smtClean="0"/>
            <a:t>Zbog...</a:t>
          </a:r>
          <a:r>
            <a:rPr lang="hr-HR" sz="3200" kern="1200" dirty="0" smtClean="0"/>
            <a:t>.</a:t>
          </a:r>
          <a:endParaRPr lang="hr-HR" sz="3200" kern="1200" dirty="0"/>
        </a:p>
      </dsp:txBody>
      <dsp:txXfrm>
        <a:off x="107054" y="2316861"/>
        <a:ext cx="2721116" cy="19789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0A26-EB08-422F-831A-903908F70034}">
      <dsp:nvSpPr>
        <dsp:cNvPr id="0" name=""/>
        <dsp:cNvSpPr/>
      </dsp:nvSpPr>
      <dsp:spPr>
        <a:xfrm>
          <a:off x="620" y="617618"/>
          <a:ext cx="3260563" cy="3260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Gdje je najveća </a:t>
          </a:r>
          <a:r>
            <a:rPr lang="hr-HR" sz="2400" kern="1200" dirty="0" err="1" smtClean="0"/>
            <a:t>insolacija</a:t>
          </a:r>
          <a:r>
            <a:rPr lang="hr-HR" sz="2400" kern="1200" dirty="0" smtClean="0"/>
            <a:t> u Hrvatskoj?</a:t>
          </a:r>
          <a:endParaRPr lang="hr-HR" sz="2400" kern="1200" dirty="0"/>
        </a:p>
      </dsp:txBody>
      <dsp:txXfrm>
        <a:off x="478118" y="1095116"/>
        <a:ext cx="2305567" cy="2305567"/>
      </dsp:txXfrm>
    </dsp:sp>
    <dsp:sp modelId="{A1C29511-40F2-489B-996D-F2EBEDAB079F}">
      <dsp:nvSpPr>
        <dsp:cNvPr id="0" name=""/>
        <dsp:cNvSpPr/>
      </dsp:nvSpPr>
      <dsp:spPr>
        <a:xfrm>
          <a:off x="3005724" y="157106"/>
          <a:ext cx="2027204" cy="110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900" kern="1200"/>
        </a:p>
      </dsp:txBody>
      <dsp:txXfrm>
        <a:off x="3005724" y="377194"/>
        <a:ext cx="1697072" cy="660264"/>
      </dsp:txXfrm>
    </dsp:sp>
    <dsp:sp modelId="{C4C1DF6F-3DB2-4502-A877-1B79C14A9803}">
      <dsp:nvSpPr>
        <dsp:cNvPr id="0" name=""/>
        <dsp:cNvSpPr/>
      </dsp:nvSpPr>
      <dsp:spPr>
        <a:xfrm>
          <a:off x="4892215" y="617618"/>
          <a:ext cx="3260563" cy="3260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900" kern="1200" dirty="0" smtClean="0">
              <a:hlinkClick xmlns:r="http://schemas.openxmlformats.org/officeDocument/2006/relationships" r:id="" action="ppaction://hlinksldjump"/>
            </a:rPr>
            <a:t>U Gorskoj Hrvatskoj</a:t>
          </a:r>
          <a:endParaRPr lang="hr-H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900" kern="1200" dirty="0" smtClean="0">
              <a:hlinkClick xmlns:r="http://schemas.openxmlformats.org/officeDocument/2006/relationships" r:id="" action="ppaction://hlinksldjump"/>
            </a:rPr>
            <a:t>U Nizinskoj Hrvatskoj</a:t>
          </a:r>
          <a:endParaRPr lang="hr-H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900" kern="1200" dirty="0" smtClean="0">
              <a:hlinkClick xmlns:r="http://schemas.openxmlformats.org/officeDocument/2006/relationships" r:id="" action="ppaction://hlinksldjump"/>
            </a:rPr>
            <a:t>U Primorskoj Hrvatskoj</a:t>
          </a:r>
          <a:endParaRPr lang="hr-H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900" kern="1200" dirty="0" smtClean="0">
              <a:hlinkClick xmlns:r="http://schemas.openxmlformats.org/officeDocument/2006/relationships" r:id="" action="ppaction://hlinksldjump"/>
            </a:rPr>
            <a:t>Ništa od navedenog</a:t>
          </a:r>
          <a:endParaRPr lang="hr-HR" sz="1900" kern="1200" dirty="0"/>
        </a:p>
      </dsp:txBody>
      <dsp:txXfrm>
        <a:off x="5369713" y="1095116"/>
        <a:ext cx="2305567" cy="2305567"/>
      </dsp:txXfrm>
    </dsp:sp>
    <dsp:sp modelId="{8647E42A-07E6-4B77-A096-AD448D95CCAE}">
      <dsp:nvSpPr>
        <dsp:cNvPr id="0" name=""/>
        <dsp:cNvSpPr/>
      </dsp:nvSpPr>
      <dsp:spPr>
        <a:xfrm rot="10800000">
          <a:off x="3120471" y="3238253"/>
          <a:ext cx="2027204" cy="110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900" kern="1200"/>
        </a:p>
      </dsp:txBody>
      <dsp:txXfrm rot="10800000">
        <a:off x="3450603" y="3458341"/>
        <a:ext cx="1697072" cy="660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311DC4-0A22-43DD-B1BA-8A8C21DC0E8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1B6B-691E-424D-92E9-313E62F3A5C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3029DFE-D90B-4B80-B4BB-00A00308BCD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4B8B85-3099-4FFA-A616-5B6D4093252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402569-763A-4D61-9A59-FFF4BD5A692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B5BF486-6831-4871-A93D-49CECD087EC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90F3BCA-C0EB-49C5-86DD-1E08F372E70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1C48AF-0AD4-4124-92A0-98AEBC3772D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7CF679-883E-499A-ACCE-7E74DAB6E9B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B0A1E3-C8D6-42CD-AE7B-E04F5D3F89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98A6E8-5484-46EA-BE6D-F19E2BD4669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D9211F-58A5-4F60-9F1B-365A7701E63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800" dirty="0" smtClean="0"/>
              <a:t>Klima,biljni svijet i ekološki problemi Hrvatske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9348324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2477116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3985747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2598750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222792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5000" smtClean="0"/>
              <a:t>TOČNO!</a:t>
            </a:r>
            <a:r>
              <a:rPr lang="hr-HR" sz="5000" smtClean="0">
                <a:sym typeface="Wingdings" pitchFamily="2" charset="2"/>
              </a:rPr>
              <a:t></a:t>
            </a:r>
            <a:endParaRPr lang="hr-HR" sz="5000" smtClean="0"/>
          </a:p>
        </p:txBody>
      </p:sp>
      <p:sp>
        <p:nvSpPr>
          <p:cNvPr id="16387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96200" y="58420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5000" smtClean="0"/>
              <a:t>NETOČNO!</a:t>
            </a:r>
            <a:r>
              <a:rPr lang="hr-HR" sz="5000" smtClean="0">
                <a:sym typeface="Wingdings" pitchFamily="2" charset="2"/>
              </a:rPr>
              <a:t></a:t>
            </a:r>
            <a:endParaRPr lang="hr-HR" sz="5000" smtClean="0"/>
          </a:p>
        </p:txBody>
      </p:sp>
      <p:sp>
        <p:nvSpPr>
          <p:cNvPr id="17411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01000" y="60960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Klimatski profil</a:t>
            </a:r>
            <a:endParaRPr lang="hr-HR" dirty="0"/>
          </a:p>
        </p:txBody>
      </p:sp>
      <p:pic>
        <p:nvPicPr>
          <p:cNvPr id="4" name="Rezervirano mjesto sadržaja 3" descr="Scan0002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28691"/>
          <a:stretch>
            <a:fillRect/>
          </a:stretch>
        </p:blipFill>
        <p:spPr>
          <a:xfrm rot="5400000">
            <a:off x="2872268" y="-357667"/>
            <a:ext cx="3399466" cy="8534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Utjecaj klimatskih čimbenika na klimu i Hrvatskoj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smtClean="0"/>
              <a:t>Na klimu u Hrvatskoj znatan utjecaj imaju: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b="1" dirty="0" smtClean="0"/>
              <a:t>Smještaj</a:t>
            </a:r>
            <a:r>
              <a:rPr lang="hr-HR" sz="2400" dirty="0" smtClean="0"/>
              <a:t> (sjeverni umjereni pojas)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b="1" dirty="0" smtClean="0"/>
              <a:t>Zračne mase </a:t>
            </a:r>
            <a:r>
              <a:rPr lang="hr-HR" sz="2400" dirty="0" smtClean="0"/>
              <a:t>(islandska ciklona i azorska anticiklona)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b="1" dirty="0" smtClean="0"/>
              <a:t>Reljefne karakteristike </a:t>
            </a:r>
            <a:r>
              <a:rPr lang="hr-HR" sz="2400" dirty="0" smtClean="0"/>
              <a:t>(smjer pružanja reljefa i dodira Alpa i Dinarida)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b="1" dirty="0" smtClean="0"/>
              <a:t>Utjecaj Jadranskog mora </a:t>
            </a:r>
            <a:r>
              <a:rPr lang="hr-HR" sz="2400" dirty="0" smtClean="0"/>
              <a:t>(</a:t>
            </a:r>
            <a:r>
              <a:rPr lang="hr-HR" sz="2400" dirty="0" err="1" smtClean="0"/>
              <a:t>maritimnost</a:t>
            </a:r>
            <a:r>
              <a:rPr lang="hr-HR" sz="2400" dirty="0" smtClean="0"/>
              <a:t>)</a:t>
            </a:r>
          </a:p>
          <a:p>
            <a:pPr eaLnBrk="1" hangingPunct="1">
              <a:defRPr/>
            </a:pPr>
            <a:r>
              <a:rPr lang="hr-HR" sz="2400" b="1" i="1" dirty="0" smtClean="0"/>
              <a:t>Klime u Hrvatskoj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dirty="0" smtClean="0"/>
              <a:t>Umjereno topla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dirty="0" smtClean="0"/>
              <a:t>Snježno-šumska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400" dirty="0" smtClean="0"/>
              <a:t>Sredozemna klima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zrez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06713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1i7 temp primor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068591"/>
            <a:ext cx="3810000" cy="587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			Temperatura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3317875"/>
            <a:ext cx="6553200" cy="3540125"/>
          </a:xfrm>
        </p:spPr>
        <p:txBody>
          <a:bodyPr/>
          <a:lstStyle/>
          <a:p>
            <a:pPr eaLnBrk="1" hangingPunct="1">
              <a:defRPr/>
            </a:pPr>
            <a:r>
              <a:rPr lang="hr-HR" sz="2000" dirty="0" smtClean="0"/>
              <a:t>Na temperaturu utječu: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Sunčeva </a:t>
            </a:r>
            <a:r>
              <a:rPr lang="hr-HR" sz="2000" b="1" dirty="0" err="1" smtClean="0"/>
              <a:t>insolacija</a:t>
            </a:r>
            <a:r>
              <a:rPr lang="hr-HR" sz="2000" b="1" dirty="0" smtClean="0"/>
              <a:t> </a:t>
            </a:r>
            <a:r>
              <a:rPr lang="hr-HR" sz="2000" dirty="0" smtClean="0"/>
              <a:t>(najveću </a:t>
            </a:r>
            <a:r>
              <a:rPr lang="hr-HR" sz="2000" dirty="0" err="1" smtClean="0"/>
              <a:t>insolaciju</a:t>
            </a:r>
            <a:r>
              <a:rPr lang="hr-HR" sz="2000" dirty="0" smtClean="0"/>
              <a:t> imaju Hvar i Mljet)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err="1" smtClean="0"/>
              <a:t>Maritimnost</a:t>
            </a:r>
            <a:r>
              <a:rPr lang="hr-HR" sz="2000" dirty="0" smtClean="0"/>
              <a:t> (utjecaj mora na kopno)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err="1" smtClean="0"/>
              <a:t>Kontinentalnost</a:t>
            </a:r>
            <a:r>
              <a:rPr lang="hr-HR" sz="2000" dirty="0" smtClean="0"/>
              <a:t> (utjecaj kopna na more)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Inverzija</a:t>
            </a:r>
            <a:r>
              <a:rPr lang="hr-HR" sz="2000" dirty="0" smtClean="0"/>
              <a:t> (uzrokovana reljefom)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Geografski smještaj </a:t>
            </a:r>
            <a:r>
              <a:rPr lang="hr-HR" sz="2000" dirty="0" smtClean="0"/>
              <a:t>(4 godišnja doba)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hr-HR" sz="2000" dirty="0" err="1" smtClean="0"/>
              <a:t>Klimadijagram</a:t>
            </a:r>
            <a:r>
              <a:rPr lang="hr-HR" sz="2000" dirty="0" smtClean="0"/>
              <a:t> </a:t>
            </a:r>
            <a:r>
              <a:rPr lang="hr-HR" sz="2000" dirty="0" err="1" smtClean="0"/>
              <a:t>pokazije</a:t>
            </a:r>
            <a:r>
              <a:rPr lang="hr-HR" sz="2000" dirty="0" smtClean="0"/>
              <a:t> prosječnu količinu padalina i temperaturu</a:t>
            </a:r>
            <a:r>
              <a:rPr lang="hr-HR" sz="24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pada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00600"/>
            <a:ext cx="4010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Padaline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 smtClean="0"/>
              <a:t>Na količinu i raspored padalina</a:t>
            </a:r>
            <a:r>
              <a:rPr lang="hr-HR" sz="2400" dirty="0" smtClean="0">
                <a:effectLst/>
              </a:rPr>
              <a:t> utječu zračne mase(ciklone i anticiklone)  i smjer pružanja reljefa.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Najkišovitiji dijelovi  Gorske Hrvatske primaju od 1200 do 2000mm padalina godišnje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U Nizinskoj Hrvatskoj zbog izrazite </a:t>
            </a:r>
            <a:r>
              <a:rPr lang="hr-HR" sz="2400" dirty="0" err="1" smtClean="0">
                <a:effectLst/>
              </a:rPr>
              <a:t>kontinentalnosti</a:t>
            </a:r>
            <a:r>
              <a:rPr lang="hr-HR" sz="2400" dirty="0" smtClean="0">
                <a:effectLst/>
              </a:rPr>
              <a:t> količina padalina otpada od zapada prema istoku.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U Primorskoj Hrvatskoj količine padalina rastu od otoka prema obali.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Najviše padalina ima grad Gračac.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Najmanje padalina ima Osijek.</a:t>
            </a:r>
          </a:p>
          <a:p>
            <a:pPr eaLnBrk="1" hangingPunct="1">
              <a:defRPr/>
            </a:pPr>
            <a:endParaRPr lang="hr-HR" sz="2400" dirty="0" smtClean="0">
              <a:effectLst/>
            </a:endParaRPr>
          </a:p>
          <a:p>
            <a:pPr eaLnBrk="1" hangingPunct="1">
              <a:defRPr/>
            </a:pP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b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363" y="0"/>
            <a:ext cx="268763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ju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2538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		Vjetrovi…</a:t>
            </a:r>
            <a:r>
              <a:rPr lang="hr-HR" sz="800" dirty="0" smtClean="0"/>
              <a:t>horizontalno ili vertikalno strujanje zraka</a:t>
            </a:r>
            <a:endParaRPr lang="hr-HR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0" y="1828800"/>
            <a:ext cx="6019800" cy="4302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000" dirty="0" smtClean="0"/>
              <a:t>Nastaju zbog razlike u temperaturi mora i kopna,odnosno između visokog i niskog tlaka zraka.</a:t>
            </a:r>
          </a:p>
          <a:p>
            <a:pPr eaLnBrk="1" hangingPunct="1">
              <a:defRPr/>
            </a:pPr>
            <a:r>
              <a:rPr lang="hr-HR" sz="2000" dirty="0" smtClean="0"/>
              <a:t>Najčešći vjetrovi Primorske Hrvatske:</a:t>
            </a:r>
          </a:p>
          <a:p>
            <a:pPr eaLnBrk="1" hangingPunct="1">
              <a:buNone/>
              <a:defRPr/>
            </a:pPr>
            <a:r>
              <a:rPr lang="hr-HR" sz="2000" dirty="0" smtClean="0"/>
              <a:t>Jugo,bura i maestral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Bura</a:t>
            </a:r>
            <a:r>
              <a:rPr lang="hr-HR" sz="2000" dirty="0" smtClean="0"/>
              <a:t>-hladan i suh vjetar koji nastaje premještanjem hladnog zraka iz unutrašnjosti prema moru.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Jugo</a:t>
            </a:r>
            <a:r>
              <a:rPr lang="hr-HR" sz="2000" dirty="0" smtClean="0"/>
              <a:t>-nastaje od tople zračne mase koja se formira iznad Afrike,premješta se iz sredozemlja,upija vlagu i donosi kišu. (stvara velike valove)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hr-HR" sz="2000" b="1" dirty="0" smtClean="0"/>
              <a:t>Maestral</a:t>
            </a:r>
            <a:r>
              <a:rPr lang="hr-HR" sz="2000" dirty="0" smtClean="0"/>
              <a:t>-blag,osvježavajući vjetar jednolike snage puhanja pa ga osobito vole ljubitelji jedrenja.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Osnovni tipovi klime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r-HR" sz="2400" dirty="0" smtClean="0"/>
              <a:t>Gorska Hrvatska ima umjereno toplu klimu,a najviši </a:t>
            </a:r>
            <a:r>
              <a:rPr lang="hr-HR" sz="2400" dirty="0" err="1" smtClean="0"/>
              <a:t>djelovi</a:t>
            </a:r>
            <a:r>
              <a:rPr lang="hr-HR" sz="2400" dirty="0" smtClean="0"/>
              <a:t> snježno-šumsku.</a:t>
            </a:r>
          </a:p>
          <a:p>
            <a:pPr eaLnBrk="1" hangingPunct="1">
              <a:defRPr/>
            </a:pPr>
            <a:r>
              <a:rPr lang="hr-HR" sz="2400" dirty="0" smtClean="0"/>
              <a:t>Nizinska Hrvatska ima umjereno toplu klimu  (ona je odraz </a:t>
            </a:r>
            <a:r>
              <a:rPr lang="hr-HR" sz="2400" dirty="0" err="1" smtClean="0"/>
              <a:t>kontinentalnosti</a:t>
            </a:r>
            <a:r>
              <a:rPr lang="hr-HR" sz="2400" dirty="0" smtClean="0"/>
              <a:t> i bržeg zagrijavanja i hlađenja kopna).</a:t>
            </a:r>
          </a:p>
          <a:p>
            <a:pPr eaLnBrk="1" hangingPunct="1">
              <a:defRPr/>
            </a:pPr>
            <a:r>
              <a:rPr lang="hr-HR" sz="2400" dirty="0" smtClean="0"/>
              <a:t>Tijekom zime se javlja temperaturna inverzija uz riječne doline i kotline.</a:t>
            </a:r>
          </a:p>
          <a:p>
            <a:pPr eaLnBrk="1" hangingPunct="1">
              <a:buNone/>
              <a:defRPr/>
            </a:pPr>
            <a:r>
              <a:rPr lang="hr-HR" sz="2400" dirty="0" smtClean="0"/>
              <a:t>INVERZIJA = Atmosfersko stanje uzrokovano povećanjem</a:t>
            </a:r>
          </a:p>
          <a:p>
            <a:pPr eaLnBrk="1" hangingPunct="1">
              <a:buNone/>
              <a:defRPr/>
            </a:pPr>
            <a:r>
              <a:rPr lang="hr-HR" sz="2400" dirty="0" smtClean="0"/>
              <a:t> temperature sa nadmorskom visinom .</a:t>
            </a:r>
          </a:p>
          <a:p>
            <a:pPr eaLnBrk="1" hangingPunct="1">
              <a:defRPr/>
            </a:pPr>
            <a:r>
              <a:rPr lang="hr-HR" sz="2400" dirty="0" smtClean="0"/>
              <a:t>Primorska Hrvatska u južnom dijelu ima sredozemnu klimu.</a:t>
            </a:r>
          </a:p>
          <a:p>
            <a:pPr eaLnBrk="1" hangingPunct="1">
              <a:defRPr/>
            </a:pPr>
            <a:r>
              <a:rPr lang="hr-HR" sz="2400" dirty="0" smtClean="0"/>
              <a:t>Najveći utjecaj na sredozemnu klimu ima Jadransko more (efekt rashladnog i grijaćeg tijela kroz godinu!)</a:t>
            </a:r>
          </a:p>
          <a:p>
            <a:pPr eaLnBrk="1" hangingPunct="1">
              <a:defRPr/>
            </a:pPr>
            <a:endParaRPr lang="hr-HR" sz="2400" dirty="0" smtClean="0"/>
          </a:p>
          <a:p>
            <a:pPr eaLnBrk="1" hangingPunct="1"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TEMPERATURNA INVERZIJA</a:t>
            </a:r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" y="1823476"/>
            <a:ext cx="8909848" cy="4424924"/>
          </a:xfrm>
        </p:spPr>
      </p:pic>
    </p:spTree>
    <p:extLst>
      <p:ext uri="{BB962C8B-B14F-4D97-AF65-F5344CB8AC3E}">
        <p14:creationId xmlns:p14="http://schemas.microsoft.com/office/powerpoint/2010/main" val="797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marL="609600" indent="-609600" eaLnBrk="1" hangingPunct="1">
              <a:defRPr/>
            </a:pPr>
            <a:r>
              <a:rPr lang="hr-HR" dirty="0" smtClean="0"/>
              <a:t>Gdje je smještena Hrvatska?</a:t>
            </a:r>
          </a:p>
          <a:p>
            <a:pPr marL="609600" indent="-609600" eaLnBrk="1" hangingPunct="1">
              <a:defRPr/>
            </a:pPr>
            <a:endParaRPr lang="hr-HR" dirty="0" smtClean="0"/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Južnom umjerenom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hr-HR" dirty="0" smtClean="0">
                <a:solidFill>
                  <a:schemeClr val="bg1"/>
                </a:solidFill>
                <a:hlinkClick r:id="rId3" action="ppaction://hlinksldjump"/>
              </a:rPr>
              <a:t>Sjevernom umjerenom</a:t>
            </a:r>
            <a:endParaRPr lang="hr-HR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Istočnom umjerenom</a:t>
            </a:r>
            <a:endParaRPr lang="hr-HR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LcParenR"/>
              <a:defRPr/>
            </a:pPr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Sredozemnom umjerenom</a:t>
            </a:r>
            <a:endParaRPr lang="hr-H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1139520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388</TotalTime>
  <Words>433</Words>
  <Application>Microsoft Office PowerPoint</Application>
  <PresentationFormat>Prikaz na zaslonu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Tw Cen MT</vt:lpstr>
      <vt:lpstr>Wingdings</vt:lpstr>
      <vt:lpstr>Wingdings 2</vt:lpstr>
      <vt:lpstr>Medijan</vt:lpstr>
      <vt:lpstr>Klima,biljni svijet i ekološki problemi Hrvatske</vt:lpstr>
      <vt:lpstr>Utjecaj klimatskih čimbenika na klimu i Hrvatskoj</vt:lpstr>
      <vt:lpstr>   Temperatura</vt:lpstr>
      <vt:lpstr>Padaline</vt:lpstr>
      <vt:lpstr>  Vjetrovi…horizontalno ili vertikalno strujanje zraka</vt:lpstr>
      <vt:lpstr>Osnovni tipovi klime</vt:lpstr>
      <vt:lpstr>TEMPERATURNA INVERZIJA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Klimatski profil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pahulja</dc:creator>
  <cp:lastModifiedBy>geografija</cp:lastModifiedBy>
  <cp:revision>10</cp:revision>
  <cp:lastPrinted>1601-01-01T00:00:00Z</cp:lastPrinted>
  <dcterms:created xsi:type="dcterms:W3CDTF">2010-12-01T10:15:12Z</dcterms:created>
  <dcterms:modified xsi:type="dcterms:W3CDTF">2014-11-25T14:10:29Z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